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D984E-8626-0146-858B-30E0935F1E72}" v="136" dt="2020-06-15T04:35:49.544"/>
    <p1510:client id="{D83854EF-5C7F-018A-F410-40A167C3634A}" v="92" dt="2020-06-15T04:22:56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041400"/>
            <a:ext cx="10192512" cy="2387600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ea typeface="+mj-lt"/>
                <a:cs typeface="+mj-lt"/>
              </a:rPr>
              <a:t>Overview of sample e-questionnaire</a:t>
            </a:r>
            <a:br>
              <a:rPr lang="en-US" altLang="ja-JP" dirty="0">
                <a:ea typeface="+mj-lt"/>
                <a:cs typeface="+mj-lt"/>
              </a:rPr>
            </a:br>
            <a:r>
              <a:rPr lang="en-US" altLang="ja-JP" dirty="0">
                <a:ea typeface="+mj-lt"/>
                <a:cs typeface="+mj-lt"/>
              </a:rPr>
              <a:t> created by SBJ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0610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June 2020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5A5ADBE-C62B-7B49-B9E7-2C3B72F2C214}"/>
              </a:ext>
            </a:extLst>
          </p:cNvPr>
          <p:cNvSpPr/>
          <p:nvPr/>
        </p:nvSpPr>
        <p:spPr>
          <a:xfrm>
            <a:off x="2177604" y="1395634"/>
            <a:ext cx="1515988" cy="2767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43F4-D691-41A1-A3B1-8FF8859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85"/>
          </a:xfrm>
        </p:spPr>
        <p:txBody>
          <a:bodyPr>
            <a:normAutofit fontScale="90000"/>
          </a:bodyPr>
          <a:lstStyle/>
          <a:p>
            <a:r>
              <a:rPr lang="en-US" altLang="ja-JP">
                <a:ea typeface="+mj-lt"/>
                <a:cs typeface="+mj-lt"/>
              </a:rPr>
              <a:t>Creation flow</a:t>
            </a:r>
            <a:endParaRPr lang="ja-JP" altLang="en-US">
              <a:ea typeface="ＭＳ Ｐゴシック"/>
              <a:cs typeface="Calibri Light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C82E99-9CF2-4BC3-AE47-E7B4ECC799BF}"/>
              </a:ext>
            </a:extLst>
          </p:cNvPr>
          <p:cNvSpPr txBox="1"/>
          <p:nvPr/>
        </p:nvSpPr>
        <p:spPr>
          <a:xfrm>
            <a:off x="2353446" y="4422996"/>
            <a:ext cx="840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1A2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DF2DBD4-1701-C54A-A76E-EB56E74E93C5}"/>
              </a:ext>
            </a:extLst>
          </p:cNvPr>
          <p:cNvGrpSpPr>
            <a:grpSpLocks noChangeAspect="1"/>
          </p:cNvGrpSpPr>
          <p:nvPr/>
        </p:nvGrpSpPr>
        <p:grpSpPr>
          <a:xfrm>
            <a:off x="2264410" y="5004957"/>
            <a:ext cx="1255873" cy="898263"/>
            <a:chOff x="7421157" y="2463499"/>
            <a:chExt cx="2667000" cy="1907574"/>
          </a:xfrm>
        </p:grpSpPr>
        <p:pic>
          <p:nvPicPr>
            <p:cNvPr id="7" name="図 9" descr="白い背景と白い文字&#10;&#10;高い精度で生成された説明">
              <a:extLst>
                <a:ext uri="{FF2B5EF4-FFF2-40B4-BE49-F238E27FC236}">
                  <a16:creationId xmlns:a16="http://schemas.microsoft.com/office/drawing/2014/main" id="{67AED4F4-5C39-4BBC-A36E-7EE78CD7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1157" y="3799573"/>
              <a:ext cx="2667000" cy="571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14" name="図 3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6918B278-F3CC-442C-A161-0E051F020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1157" y="2463499"/>
              <a:ext cx="2667000" cy="13525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C8C37C5-8E03-4DC3-AF0D-2647FAA1F0C7}"/>
              </a:ext>
            </a:extLst>
          </p:cNvPr>
          <p:cNvGrpSpPr>
            <a:grpSpLocks noChangeAspect="1"/>
          </p:cNvGrpSpPr>
          <p:nvPr/>
        </p:nvGrpSpPr>
        <p:grpSpPr>
          <a:xfrm>
            <a:off x="2264410" y="1943279"/>
            <a:ext cx="1255872" cy="1444548"/>
            <a:chOff x="785639" y="1495703"/>
            <a:chExt cx="2667000" cy="3067676"/>
          </a:xfrm>
        </p:grpSpPr>
        <p:pic>
          <p:nvPicPr>
            <p:cNvPr id="4" name="図 6" descr="スクリーンショットの画面&#10;&#10;高い精度で生成された説明">
              <a:extLst>
                <a:ext uri="{FF2B5EF4-FFF2-40B4-BE49-F238E27FC236}">
                  <a16:creationId xmlns:a16="http://schemas.microsoft.com/office/drawing/2014/main" id="{FBCBECDB-7A92-4703-9E52-729689875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39" y="2822960"/>
              <a:ext cx="2667000" cy="17404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15" name="図 3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48C92964-B6DC-430C-8B5A-71C8EB884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639" y="1495703"/>
              <a:ext cx="2667000" cy="13525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0933769-6FD0-6A4E-87AC-1818AE71C7E4}"/>
              </a:ext>
            </a:extLst>
          </p:cNvPr>
          <p:cNvGrpSpPr/>
          <p:nvPr/>
        </p:nvGrpSpPr>
        <p:grpSpPr>
          <a:xfrm>
            <a:off x="5473530" y="2522784"/>
            <a:ext cx="1259454" cy="1731555"/>
            <a:chOff x="3463534" y="3227050"/>
            <a:chExt cx="1259454" cy="1731555"/>
          </a:xfrm>
        </p:grpSpPr>
        <p:pic>
          <p:nvPicPr>
            <p:cNvPr id="17" name="図 6" descr="スクリーンショットの画面&#10;&#10;高い精度で生成された説明">
              <a:extLst>
                <a:ext uri="{FF2B5EF4-FFF2-40B4-BE49-F238E27FC236}">
                  <a16:creationId xmlns:a16="http://schemas.microsoft.com/office/drawing/2014/main" id="{7EC04C23-DFC6-A34C-8BAE-4FEA9867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3534" y="3855424"/>
              <a:ext cx="1255872" cy="8195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19" name="図 9" descr="白い背景と白い文字&#10;&#10;高い精度で生成された説明">
              <a:extLst>
                <a:ext uri="{FF2B5EF4-FFF2-40B4-BE49-F238E27FC236}">
                  <a16:creationId xmlns:a16="http://schemas.microsoft.com/office/drawing/2014/main" id="{F9CD68B8-BFE7-DF4D-8EEB-EE46FDA9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115" y="4689490"/>
              <a:ext cx="1255873" cy="2691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20" name="図 3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EF412A68-DC3D-8E41-B938-F995BA9F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116" y="3227050"/>
              <a:ext cx="1255872" cy="6369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7482D599-6288-8F4B-9CA1-C74FCF6EE856}"/>
              </a:ext>
            </a:extLst>
          </p:cNvPr>
          <p:cNvSpPr/>
          <p:nvPr/>
        </p:nvSpPr>
        <p:spPr>
          <a:xfrm>
            <a:off x="0" y="3155746"/>
            <a:ext cx="1836285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e</a:t>
            </a:r>
            <a:r>
              <a:rPr kumimoji="1" lang="en-US" altLang="ja-JP"/>
              <a:t>-questionnaire</a:t>
            </a:r>
          </a:p>
          <a:p>
            <a:pPr algn="ctr"/>
            <a:r>
              <a:rPr kumimoji="1" lang="en-US" altLang="ja-JP"/>
              <a:t>Builder</a:t>
            </a:r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0CB0FF7B-2A99-BE4E-B4BC-6373F16F3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428" y="1714679"/>
            <a:ext cx="457200" cy="4572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4CA6091-CA5B-6C46-A916-B27D4F4BC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410" y="3497255"/>
            <a:ext cx="406400" cy="4064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EB7C168-E318-4D4B-A8DA-60522DE11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393" y="4686122"/>
            <a:ext cx="457200" cy="4572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38319E1-DF36-7A48-AE19-1E011FE03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687" y="6171978"/>
            <a:ext cx="406400" cy="40640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4CAEE4-43C2-C940-ACE6-A1F827BEA4F0}"/>
              </a:ext>
            </a:extLst>
          </p:cNvPr>
          <p:cNvSpPr txBox="1"/>
          <p:nvPr/>
        </p:nvSpPr>
        <p:spPr>
          <a:xfrm>
            <a:off x="2681007" y="3501591"/>
            <a:ext cx="1012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ea typeface="ＭＳ Ｐゴシック"/>
                <a:cs typeface="Calibri"/>
              </a:rPr>
              <a:t>DDFDQ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00C40B-BA04-B344-9250-F257AE825C7F}"/>
              </a:ext>
            </a:extLst>
          </p:cNvPr>
          <p:cNvSpPr txBox="1"/>
          <p:nvPr/>
        </p:nvSpPr>
        <p:spPr>
          <a:xfrm>
            <a:off x="2670145" y="6177258"/>
            <a:ext cx="1012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ea typeface="ＭＳ Ｐゴシック"/>
                <a:cs typeface="Calibri"/>
              </a:rPr>
              <a:t>DDFDQ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D2D1DD-C593-472D-9196-B5DD5D398F3F}"/>
              </a:ext>
            </a:extLst>
          </p:cNvPr>
          <p:cNvSpPr txBox="1"/>
          <p:nvPr/>
        </p:nvSpPr>
        <p:spPr>
          <a:xfrm>
            <a:off x="2467610" y="1491283"/>
            <a:ext cx="840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1A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0204DD-27D2-B94C-90B2-2BD6586A246F}"/>
              </a:ext>
            </a:extLst>
          </p:cNvPr>
          <p:cNvSpPr/>
          <p:nvPr/>
        </p:nvSpPr>
        <p:spPr>
          <a:xfrm>
            <a:off x="2182198" y="4422996"/>
            <a:ext cx="1515988" cy="2230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4566E27-D4C2-8F4D-89C3-96113A12A9CB}"/>
              </a:ext>
            </a:extLst>
          </p:cNvPr>
          <p:cNvCxnSpPr>
            <a:cxnSpLocks/>
            <a:stCxn id="21" idx="0"/>
            <a:endCxn id="29" idx="1"/>
          </p:cNvCxnSpPr>
          <p:nvPr/>
        </p:nvCxnSpPr>
        <p:spPr>
          <a:xfrm flipV="1">
            <a:off x="918143" y="2779553"/>
            <a:ext cx="1259461" cy="3761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1ABFDE1-0BB0-D34A-B732-FE93F4DC8FDA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>
            <a:off x="918143" y="3739946"/>
            <a:ext cx="1264055" cy="179809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E871B66A-69BE-6942-B870-8B2069224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248" y="4839573"/>
            <a:ext cx="406400" cy="40640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5C0DF43-C158-7E4B-B6FD-E0E849678334}"/>
              </a:ext>
            </a:extLst>
          </p:cNvPr>
          <p:cNvSpPr txBox="1"/>
          <p:nvPr/>
        </p:nvSpPr>
        <p:spPr>
          <a:xfrm>
            <a:off x="5908845" y="4843909"/>
            <a:ext cx="1012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ea typeface="ＭＳ Ｐゴシック"/>
                <a:cs typeface="Calibri"/>
              </a:rPr>
              <a:t>DDFDQ</a:t>
            </a:r>
            <a:endParaRPr lang="ja-JP" altLang="en-US">
              <a:ea typeface="ＭＳ Ｐゴシック"/>
              <a:cs typeface="Calibri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DCC1E29-4975-BC4A-95CB-371DF1ECE80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520282" y="2978051"/>
            <a:ext cx="1953248" cy="5828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038A21A-C4DB-8747-ACCD-7B3F49B7527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3520283" y="4119782"/>
            <a:ext cx="1956828" cy="164888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E4C1BFC-F3FA-AC42-B4B4-C36811A89A86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3693592" y="3686257"/>
            <a:ext cx="1798656" cy="13565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2728A16-6C2D-1343-BBE0-7FDD5FF080B9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682730" y="5042773"/>
            <a:ext cx="1809518" cy="131915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4B782104-2208-0145-A58C-10B5FBA3BB60}"/>
              </a:ext>
            </a:extLst>
          </p:cNvPr>
          <p:cNvSpPr/>
          <p:nvPr/>
        </p:nvSpPr>
        <p:spPr>
          <a:xfrm>
            <a:off x="4126852" y="2960368"/>
            <a:ext cx="914553" cy="2942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Merge</a:t>
            </a:r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8296B6EA-3EA9-6741-9AD6-1A7C81289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243" y="4727758"/>
            <a:ext cx="636907" cy="636907"/>
          </a:xfrm>
          <a:prstGeom prst="rect">
            <a:avLst/>
          </a:prstGeom>
        </p:spPr>
      </p:pic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ACAD3CAB-3D36-9D41-89AE-67A5BC14F31C}"/>
              </a:ext>
            </a:extLst>
          </p:cNvPr>
          <p:cNvSpPr/>
          <p:nvPr/>
        </p:nvSpPr>
        <p:spPr>
          <a:xfrm>
            <a:off x="7201828" y="2774580"/>
            <a:ext cx="1286898" cy="7176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Customize</a:t>
            </a:r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E8080A7-FA99-9C40-8E29-087608BE1E0A}"/>
              </a:ext>
            </a:extLst>
          </p:cNvPr>
          <p:cNvSpPr/>
          <p:nvPr/>
        </p:nvSpPr>
        <p:spPr>
          <a:xfrm>
            <a:off x="5324197" y="1912196"/>
            <a:ext cx="1515988" cy="351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6D2F56D-E970-5D45-A39B-26ADC352BA45}"/>
              </a:ext>
            </a:extLst>
          </p:cNvPr>
          <p:cNvSpPr txBox="1"/>
          <p:nvPr/>
        </p:nvSpPr>
        <p:spPr>
          <a:xfrm>
            <a:off x="5454255" y="2007781"/>
            <a:ext cx="1255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1A</a:t>
            </a:r>
            <a:r>
              <a:rPr lang="en-US" altLang="ja-JP">
                <a:ea typeface="ＭＳ Ｐゴシック"/>
                <a:cs typeface="Calibri"/>
              </a:rPr>
              <a:t>&amp;1A2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9" name="右矢印 58">
            <a:extLst>
              <a:ext uri="{FF2B5EF4-FFF2-40B4-BE49-F238E27FC236}">
                <a16:creationId xmlns:a16="http://schemas.microsoft.com/office/drawing/2014/main" id="{9D1A483C-0C93-BE43-957C-C749DE152BBA}"/>
              </a:ext>
            </a:extLst>
          </p:cNvPr>
          <p:cNvSpPr/>
          <p:nvPr/>
        </p:nvSpPr>
        <p:spPr>
          <a:xfrm>
            <a:off x="6729402" y="3038824"/>
            <a:ext cx="443807" cy="30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0045377C-C4F0-F84D-9A2C-25AD79C39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090" y="2628676"/>
            <a:ext cx="889500" cy="889500"/>
          </a:xfrm>
          <a:prstGeom prst="rect">
            <a:avLst/>
          </a:prstGeom>
        </p:spPr>
      </p:pic>
      <p:sp>
        <p:nvSpPr>
          <p:cNvPr id="61" name="右矢印 60">
            <a:extLst>
              <a:ext uri="{FF2B5EF4-FFF2-40B4-BE49-F238E27FC236}">
                <a16:creationId xmlns:a16="http://schemas.microsoft.com/office/drawing/2014/main" id="{D43D6E4E-5CA0-764A-B111-82B9F8C84207}"/>
              </a:ext>
            </a:extLst>
          </p:cNvPr>
          <p:cNvSpPr/>
          <p:nvPr/>
        </p:nvSpPr>
        <p:spPr>
          <a:xfrm>
            <a:off x="8578061" y="2988248"/>
            <a:ext cx="443807" cy="30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DD1D929F-271C-2D45-907B-C8B82031774E}"/>
              </a:ext>
            </a:extLst>
          </p:cNvPr>
          <p:cNvSpPr/>
          <p:nvPr/>
        </p:nvSpPr>
        <p:spPr>
          <a:xfrm>
            <a:off x="10354061" y="2261732"/>
            <a:ext cx="1727911" cy="26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e</a:t>
            </a:r>
            <a:r>
              <a:rPr kumimoji="1" lang="en-US" altLang="ja-JP"/>
              <a:t>-Survey</a:t>
            </a:r>
          </a:p>
          <a:p>
            <a:pPr algn="ctr"/>
            <a:r>
              <a:rPr kumimoji="1" lang="en-US" altLang="ja-JP"/>
              <a:t>Management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77D6CA5-76FE-684A-BD02-716FC95A0448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>
            <a:off x="6921430" y="5028575"/>
            <a:ext cx="1067813" cy="176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B718920-0202-584E-B5D3-1D019D0FC794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626150" y="4422996"/>
            <a:ext cx="1727911" cy="6232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右矢印 76">
            <a:extLst>
              <a:ext uri="{FF2B5EF4-FFF2-40B4-BE49-F238E27FC236}">
                <a16:creationId xmlns:a16="http://schemas.microsoft.com/office/drawing/2014/main" id="{E3A122F3-1609-6242-AE92-4BEA90434C4C}"/>
              </a:ext>
            </a:extLst>
          </p:cNvPr>
          <p:cNvSpPr/>
          <p:nvPr/>
        </p:nvSpPr>
        <p:spPr>
          <a:xfrm>
            <a:off x="9910254" y="2999812"/>
            <a:ext cx="443807" cy="30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F2C717-6032-5B48-A3EB-BD0644FF6152}"/>
              </a:ext>
            </a:extLst>
          </p:cNvPr>
          <p:cNvSpPr txBox="1"/>
          <p:nvPr/>
        </p:nvSpPr>
        <p:spPr>
          <a:xfrm>
            <a:off x="1153108" y="1592753"/>
            <a:ext cx="12725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Multiple pages</a:t>
            </a:r>
            <a:endParaRPr kumimoji="1" lang="ja-JP" altLang="en-US" sz="14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8D91C13-33C9-DA41-B0E1-1647A14777E8}"/>
              </a:ext>
            </a:extLst>
          </p:cNvPr>
          <p:cNvSpPr txBox="1"/>
          <p:nvPr/>
        </p:nvSpPr>
        <p:spPr>
          <a:xfrm>
            <a:off x="1058057" y="4517282"/>
            <a:ext cx="12725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Sigle page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37209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43F4-D691-41A1-A3B1-8FF8859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85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Processing at page load</a:t>
            </a:r>
            <a:endParaRPr lang="ja-JP" altLang="en-US">
              <a:ea typeface="ＭＳ Ｐゴシック"/>
              <a:cs typeface="Calibri Ligh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E25AC5-65FD-458E-82B8-32F95A84B42B}"/>
              </a:ext>
            </a:extLst>
          </p:cNvPr>
          <p:cNvSpPr txBox="1"/>
          <p:nvPr/>
        </p:nvSpPr>
        <p:spPr>
          <a:xfrm>
            <a:off x="910682" y="1422756"/>
            <a:ext cx="16454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ea typeface="+mn-lt"/>
                <a:cs typeface="+mn-lt"/>
              </a:rPr>
              <a:t>I</a:t>
            </a:r>
            <a:r>
              <a:rPr lang="ja-JP" sz="1600">
                <a:ea typeface="+mn-lt"/>
                <a:cs typeface="+mn-lt"/>
              </a:rPr>
              <a:t>n</a:t>
            </a:r>
            <a:r>
              <a:rPr lang="en-US" altLang="ja-JP" sz="1600">
                <a:ea typeface="+mn-lt"/>
                <a:cs typeface="+mn-lt"/>
              </a:rPr>
              <a:t>dex_01.html</a:t>
            </a:r>
            <a:endParaRPr lang="ja-JP" sz="1600">
              <a:cs typeface="Calibri"/>
            </a:endParaRPr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87DC84E7-B3DC-0346-91F4-80B96337B7F1}"/>
              </a:ext>
            </a:extLst>
          </p:cNvPr>
          <p:cNvSpPr/>
          <p:nvPr/>
        </p:nvSpPr>
        <p:spPr>
          <a:xfrm rot="16200000" flipH="1">
            <a:off x="6058809" y="2413336"/>
            <a:ext cx="568873" cy="699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6E8A2CD-7D21-664F-83C8-327C2EC7AA0D}"/>
              </a:ext>
            </a:extLst>
          </p:cNvPr>
          <p:cNvSpPr/>
          <p:nvPr/>
        </p:nvSpPr>
        <p:spPr>
          <a:xfrm>
            <a:off x="161674" y="1088692"/>
            <a:ext cx="5836350" cy="353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3" descr="スクリーンショットの画面&#10;&#10;高い精度で生成された説明">
            <a:extLst>
              <a:ext uri="{FF2B5EF4-FFF2-40B4-BE49-F238E27FC236}">
                <a16:creationId xmlns:a16="http://schemas.microsoft.com/office/drawing/2014/main" id="{C71F14BF-FF88-4993-B714-065B432F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3" y="1832917"/>
            <a:ext cx="4790267" cy="262870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6657BE-2EE7-4CB2-93CF-D0231718C2A8}"/>
              </a:ext>
            </a:extLst>
          </p:cNvPr>
          <p:cNvSpPr txBox="1"/>
          <p:nvPr/>
        </p:nvSpPr>
        <p:spPr>
          <a:xfrm>
            <a:off x="3010153" y="4766040"/>
            <a:ext cx="4089933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&lt;script  type="text/</a:t>
            </a:r>
            <a:r>
              <a:rPr lang="en-US" sz="1200" err="1">
                <a:ea typeface="+mn-lt"/>
                <a:cs typeface="+mn-lt"/>
              </a:rPr>
              <a:t>javascript</a:t>
            </a:r>
            <a:r>
              <a:rPr lang="en-US" sz="1200">
                <a:ea typeface="+mn-lt"/>
                <a:cs typeface="+mn-lt"/>
              </a:rPr>
              <a:t>"&gt;</a:t>
            </a:r>
            <a:endParaRPr lang="ja-JP"/>
          </a:p>
          <a:p>
            <a:r>
              <a:rPr lang="en-US" altLang="ja-JP" sz="1200">
                <a:ea typeface="+mn-lt"/>
                <a:cs typeface="+mn-lt"/>
              </a:rPr>
              <a:t>var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 err="1">
                <a:ea typeface="+mn-lt"/>
                <a:cs typeface="+mn-lt"/>
              </a:rPr>
              <a:t>strdata_array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=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{</a:t>
            </a:r>
            <a:endParaRPr lang="en-US" altLang="ja-JP" sz="1200">
              <a:ea typeface="ＭＳ Ｐゴシック"/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'</a:t>
            </a:r>
            <a:r>
              <a:rPr lang="en-US" sz="1200">
                <a:ea typeface="+mn-lt"/>
                <a:cs typeface="+mn-lt"/>
              </a:rPr>
              <a:t>F1A_1_Name_Ent</a:t>
            </a:r>
            <a:r>
              <a:rPr lang="en-US" altLang="ja-JP" sz="1200">
                <a:ea typeface="+mn-lt"/>
                <a:cs typeface="+mn-lt"/>
              </a:rPr>
              <a:t>':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'NationalStatisticsCenter',</a:t>
            </a:r>
            <a:endParaRPr lang="en-US" altLang="ja-JP" sz="1200"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'</a:t>
            </a:r>
            <a:r>
              <a:rPr lang="en-US" sz="1200">
                <a:ea typeface="+mn-lt"/>
                <a:cs typeface="+mn-lt"/>
              </a:rPr>
              <a:t>F1A_1_Name_Ent_CL</a:t>
            </a:r>
            <a:r>
              <a:rPr lang="en-US" altLang="ja-JP" sz="1200">
                <a:ea typeface="+mn-lt"/>
                <a:cs typeface="+mn-lt"/>
              </a:rPr>
              <a:t>':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'NATIONALSTATISTICSCENTER',</a:t>
            </a:r>
            <a:endParaRPr lang="en-US" altLang="ja-JP" sz="1200"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'</a:t>
            </a:r>
            <a:r>
              <a:rPr lang="en-US" sz="1200">
                <a:ea typeface="+mn-lt"/>
                <a:cs typeface="+mn-lt"/>
              </a:rPr>
              <a:t>F1A_Name_Ent_Trad':'SBJ',</a:t>
            </a:r>
          </a:p>
          <a:p>
            <a:r>
              <a:rPr lang="en-US" sz="1200">
                <a:ea typeface="+mn-lt"/>
                <a:cs typeface="+mn-lt"/>
              </a:rPr>
              <a:t>'F1A_1_TaxCode_Ent':'1234567890',</a:t>
            </a:r>
          </a:p>
          <a:p>
            <a:r>
              <a:rPr lang="en-US" sz="1200">
                <a:ea typeface="+mn-lt"/>
                <a:cs typeface="+mn-lt"/>
              </a:rPr>
              <a:t>'F1A_1_TaxCode_Estb':'123',</a:t>
            </a:r>
          </a:p>
          <a:p>
            <a:r>
              <a:rPr lang="en-US" sz="1200">
                <a:ea typeface="+mn-lt"/>
                <a:cs typeface="+mn-lt"/>
              </a:rPr>
              <a:t>…...</a:t>
            </a:r>
          </a:p>
          <a:p>
            <a:r>
              <a:rPr lang="en-US" altLang="ja-JP" sz="1200">
                <a:ea typeface="+mn-lt"/>
                <a:cs typeface="+mn-lt"/>
              </a:rPr>
              <a:t>}</a:t>
            </a:r>
            <a:endParaRPr lang="en-US" altLang="ja-JP" sz="1200">
              <a:ea typeface="ＭＳ Ｐゴシック" panose="020B0600070205080204" pitchFamily="34" charset="-128"/>
              <a:cs typeface="+mn-lt"/>
            </a:endParaRPr>
          </a:p>
          <a:p>
            <a:r>
              <a:rPr lang="en-US" altLang="ja-JP" sz="1200">
                <a:ea typeface="ＭＳ Ｐゴシック"/>
                <a:cs typeface="Calibri" panose="020F0502020204030204"/>
              </a:rPr>
              <a:t>&lt;/script&gt;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B1B14B-D746-4188-A110-D18A6E4DE9D6}"/>
              </a:ext>
            </a:extLst>
          </p:cNvPr>
          <p:cNvSpPr txBox="1"/>
          <p:nvPr/>
        </p:nvSpPr>
        <p:spPr>
          <a:xfrm>
            <a:off x="6691756" y="1128715"/>
            <a:ext cx="5402039" cy="28931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function</a:t>
            </a:r>
            <a:r>
              <a:rPr lang="en-US" altLang="ja-JP" sz="1400">
                <a:ea typeface="+mn-lt"/>
                <a:cs typeface="+mn-lt"/>
              </a:rPr>
              <a:t> </a:t>
            </a:r>
            <a:r>
              <a:rPr lang="en-US" altLang="ja-JP" sz="1400">
                <a:solidFill>
                  <a:srgbClr val="00B050"/>
                </a:solidFill>
                <a:ea typeface="+mn-lt"/>
                <a:cs typeface="+mn-lt"/>
              </a:rPr>
              <a:t>CmnEmbedData</a:t>
            </a:r>
            <a:r>
              <a:rPr lang="en-US" altLang="ja-JP" sz="1400">
                <a:ea typeface="+mn-lt"/>
                <a:cs typeface="+mn-lt"/>
              </a:rPr>
              <a:t>(){</a:t>
            </a:r>
            <a:endParaRPr lang="ja-JP" altLang="en-US">
              <a:ea typeface="ＭＳ Ｐゴシック"/>
              <a:cs typeface="+mn-lt"/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  //Set initial data</a:t>
            </a:r>
            <a:endParaRPr lang="en-US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   // Province data(NSTAC Customize 2019-12)</a:t>
            </a:r>
            <a:endParaRPr lang="en-US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 if (questinnaire_id == "1A-1") {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 …..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    for (var i = 0; i &lt; prov_1A.options.length; i++) {</a:t>
            </a:r>
            <a:endParaRPr lang="en-US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       if (prov_1A.options[i].value ==  </a:t>
            </a:r>
            <a:r>
              <a:rPr lang="en-US" sz="1400">
                <a:solidFill>
                  <a:srgbClr val="FF0000"/>
                </a:solidFill>
                <a:ea typeface="+mn-lt"/>
                <a:cs typeface="+mn-lt"/>
              </a:rPr>
              <a:t>strdata_array</a:t>
            </a:r>
            <a:r>
              <a:rPr lang="en-US" sz="1400">
                <a:ea typeface="+mn-lt"/>
                <a:cs typeface="+mn-lt"/>
              </a:rPr>
              <a:t>["F1A_2_Province"]) 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 …...</a:t>
            </a:r>
          </a:p>
          <a:p>
            <a:r>
              <a:rPr lang="en-US" sz="1400">
                <a:ea typeface="+mn-lt"/>
                <a:cs typeface="+mn-lt"/>
              </a:rPr>
              <a:t>   }</a:t>
            </a:r>
          </a:p>
          <a:p>
            <a:r>
              <a:rPr lang="en-US" sz="1400">
                <a:ea typeface="+mn-lt"/>
                <a:cs typeface="+mn-lt"/>
              </a:rPr>
              <a:t>   for (var data_key in </a:t>
            </a:r>
            <a:r>
              <a:rPr lang="en-US" sz="1400">
                <a:solidFill>
                  <a:srgbClr val="FF0000"/>
                </a:solidFill>
                <a:ea typeface="+mn-lt"/>
                <a:cs typeface="+mn-lt"/>
              </a:rPr>
              <a:t>strdata_array</a:t>
            </a:r>
            <a:r>
              <a:rPr lang="en-US" sz="1400">
                <a:ea typeface="+mn-lt"/>
                <a:cs typeface="+mn-lt"/>
              </a:rPr>
              <a:t>) {</a:t>
            </a:r>
            <a:endParaRPr lang="en-US"/>
          </a:p>
          <a:p>
            <a:r>
              <a:rPr lang="en-US" altLang="ja-JP" sz="1400">
                <a:ea typeface="+mn-lt"/>
                <a:cs typeface="+mn-lt"/>
              </a:rPr>
              <a:t>      </a:t>
            </a:r>
            <a:r>
              <a:rPr lang="en-US" sz="1400">
                <a:ea typeface="+mn-lt"/>
                <a:cs typeface="+mn-lt"/>
              </a:rPr>
              <a:t>var elements = document.getElementsByName(data_key);</a:t>
            </a:r>
            <a:endParaRPr lang="en-US" altLang="ja-JP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 …...</a:t>
            </a:r>
          </a:p>
          <a:p>
            <a:r>
              <a:rPr lang="en-US" altLang="ja-JP" sz="1400">
                <a:ea typeface="+mn-lt"/>
                <a:cs typeface="+mn-lt"/>
              </a:rPr>
              <a:t>}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E96E46-83E3-43D7-AC70-2272C962C39D}"/>
              </a:ext>
            </a:extLst>
          </p:cNvPr>
          <p:cNvSpPr txBox="1"/>
          <p:nvPr/>
        </p:nvSpPr>
        <p:spPr>
          <a:xfrm>
            <a:off x="10062353" y="1011397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Chosahyo.js</a:t>
            </a:r>
            <a:endParaRPr 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4F3083-3056-495F-B2B6-372AF6C2B654}"/>
              </a:ext>
            </a:extLst>
          </p:cNvPr>
          <p:cNvSpPr txBox="1"/>
          <p:nvPr/>
        </p:nvSpPr>
        <p:spPr>
          <a:xfrm>
            <a:off x="2748267" y="1457838"/>
            <a:ext cx="3166099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>
                <a:ea typeface="+mn-lt"/>
                <a:cs typeface="+mn-lt"/>
              </a:rPr>
              <a:t>&lt;body</a:t>
            </a:r>
            <a:r>
              <a:rPr lang="ja-JP" altLang="en-US" sz="1400">
                <a:ea typeface="+mn-lt"/>
                <a:cs typeface="+mn-lt"/>
              </a:rPr>
              <a:t> </a:t>
            </a:r>
            <a:r>
              <a:rPr lang="ja-JP" sz="1400">
                <a:ea typeface="+mn-lt"/>
                <a:cs typeface="+mn-lt"/>
              </a:rPr>
              <a:t>onl</a:t>
            </a:r>
            <a:r>
              <a:rPr lang="en-US" altLang="ja-JP" sz="1400">
                <a:ea typeface="+mn-lt"/>
                <a:cs typeface="+mn-lt"/>
              </a:rPr>
              <a:t>oad</a:t>
            </a:r>
            <a:r>
              <a:rPr lang="ja-JP" sz="1400">
                <a:ea typeface="+mn-lt"/>
                <a:cs typeface="+mn-lt"/>
              </a:rPr>
              <a:t>="</a:t>
            </a:r>
            <a:r>
              <a:rPr lang="en-US" altLang="ja-JP" sz="1400">
                <a:solidFill>
                  <a:srgbClr val="00B050"/>
                </a:solidFill>
                <a:ea typeface="+mn-lt"/>
                <a:cs typeface="+mn-lt"/>
              </a:rPr>
              <a:t>C</a:t>
            </a:r>
            <a:r>
              <a:rPr lang="ja-JP" sz="1400">
                <a:solidFill>
                  <a:srgbClr val="00B050"/>
                </a:solidFill>
                <a:ea typeface="+mn-lt"/>
                <a:cs typeface="+mn-lt"/>
              </a:rPr>
              <a:t>mn</a:t>
            </a:r>
            <a:r>
              <a:rPr lang="en-US" altLang="ja-JP" sz="1400">
                <a:solidFill>
                  <a:srgbClr val="00B050"/>
                </a:solidFill>
                <a:ea typeface="+mn-lt"/>
                <a:cs typeface="+mn-lt"/>
              </a:rPr>
              <a:t>E</a:t>
            </a:r>
            <a:r>
              <a:rPr lang="ja-JP" sz="1400">
                <a:solidFill>
                  <a:srgbClr val="00B050"/>
                </a:solidFill>
                <a:ea typeface="+mn-lt"/>
                <a:cs typeface="+mn-lt"/>
              </a:rPr>
              <a:t>m</a:t>
            </a:r>
            <a:r>
              <a:rPr lang="en-US" altLang="ja-JP" sz="1400">
                <a:solidFill>
                  <a:srgbClr val="00B050"/>
                </a:solidFill>
                <a:ea typeface="+mn-lt"/>
                <a:cs typeface="+mn-lt"/>
              </a:rPr>
              <a:t>b</a:t>
            </a:r>
            <a:r>
              <a:rPr lang="ja-JP" sz="1400">
                <a:solidFill>
                  <a:srgbClr val="00B050"/>
                </a:solidFill>
                <a:ea typeface="+mn-lt"/>
                <a:cs typeface="+mn-lt"/>
              </a:rPr>
              <a:t>ed</a:t>
            </a:r>
            <a:r>
              <a:rPr lang="en-US" altLang="ja-JP" sz="1400">
                <a:solidFill>
                  <a:srgbClr val="00B050"/>
                </a:solidFill>
                <a:ea typeface="+mn-lt"/>
                <a:cs typeface="+mn-lt"/>
              </a:rPr>
              <a:t>Dat</a:t>
            </a:r>
            <a:r>
              <a:rPr lang="ja-JP" sz="1400">
                <a:solidFill>
                  <a:srgbClr val="00B050"/>
                </a:solidFill>
                <a:ea typeface="+mn-lt"/>
                <a:cs typeface="+mn-lt"/>
              </a:rPr>
              <a:t>a</a:t>
            </a:r>
            <a:r>
              <a:rPr lang="en-US" altLang="ja-JP" sz="1400">
                <a:ea typeface="+mn-lt"/>
                <a:cs typeface="+mn-lt"/>
              </a:rPr>
              <a:t>(</a:t>
            </a:r>
            <a:r>
              <a:rPr lang="ja-JP" sz="1400">
                <a:ea typeface="+mn-lt"/>
                <a:cs typeface="+mn-lt"/>
              </a:rPr>
              <a:t>)</a:t>
            </a:r>
            <a:r>
              <a:rPr lang="en-US" altLang="ja-JP" sz="1400">
                <a:ea typeface="+mn-lt"/>
                <a:cs typeface="+mn-lt"/>
              </a:rPr>
              <a:t>;</a:t>
            </a:r>
            <a:r>
              <a:rPr lang="ja-JP" sz="1400">
                <a:ea typeface="+mn-lt"/>
                <a:cs typeface="+mn-lt"/>
              </a:rPr>
              <a:t>"</a:t>
            </a:r>
            <a:r>
              <a:rPr lang="en-US" altLang="ja-JP" sz="1400">
                <a:ea typeface="+mn-lt"/>
                <a:cs typeface="+mn-lt"/>
              </a:rPr>
              <a:t>&gt;</a:t>
            </a:r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8F7424-061A-4111-9410-6F214CE0BFA5}"/>
              </a:ext>
            </a:extLst>
          </p:cNvPr>
          <p:cNvCxnSpPr>
            <a:cxnSpLocks/>
          </p:cNvCxnSpPr>
          <p:nvPr/>
        </p:nvCxnSpPr>
        <p:spPr>
          <a:xfrm flipH="1" flipV="1">
            <a:off x="3803904" y="2509841"/>
            <a:ext cx="1756113" cy="258254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吹き出し 47">
            <a:extLst>
              <a:ext uri="{FF2B5EF4-FFF2-40B4-BE49-F238E27FC236}">
                <a16:creationId xmlns:a16="http://schemas.microsoft.com/office/drawing/2014/main" id="{772F62A0-7DC6-4FDB-B3CA-31F6252CC66B}"/>
              </a:ext>
            </a:extLst>
          </p:cNvPr>
          <p:cNvSpPr/>
          <p:nvPr/>
        </p:nvSpPr>
        <p:spPr>
          <a:xfrm>
            <a:off x="708749" y="5232682"/>
            <a:ext cx="1405129" cy="816864"/>
          </a:xfrm>
          <a:prstGeom prst="wedgeRoundRectCallout">
            <a:avLst>
              <a:gd name="adj1" fmla="val 113698"/>
              <a:gd name="adj2" fmla="val -24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>
                <a:ea typeface="ＭＳ Ｐゴシック"/>
              </a:rPr>
              <a:t>This is inserted by the e-Survey server</a:t>
            </a:r>
            <a:endParaRPr lang="ja-JP" altLang="en-US" sz="1400">
              <a:cs typeface="Calibri" panose="020F0502020204030204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1779DF3-FDA4-6D4B-857C-B0FDBC9C1319}"/>
              </a:ext>
            </a:extLst>
          </p:cNvPr>
          <p:cNvCxnSpPr>
            <a:cxnSpLocks/>
          </p:cNvCxnSpPr>
          <p:nvPr/>
        </p:nvCxnSpPr>
        <p:spPr>
          <a:xfrm flipV="1">
            <a:off x="6502921" y="3593269"/>
            <a:ext cx="1482839" cy="115742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7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43F4-D691-41A1-A3B1-8FF8859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85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Multi-page </a:t>
            </a:r>
            <a:r>
              <a:rPr lang="en-US" altLang="ja-JP">
                <a:ea typeface="+mj-lt"/>
                <a:cs typeface="+mj-lt"/>
              </a:rPr>
              <a:t>flow</a:t>
            </a:r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3" name="図 3" descr="記号, ホワイ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21EB6F7-B634-4D0F-8A41-C4C83461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0" y="1867572"/>
            <a:ext cx="1981201" cy="447169"/>
          </a:xfrm>
          <a:prstGeom prst="rect">
            <a:avLst/>
          </a:prstGeom>
        </p:spPr>
      </p:pic>
      <p:pic>
        <p:nvPicPr>
          <p:cNvPr id="4" name="図 4">
            <a:extLst>
              <a:ext uri="{FF2B5EF4-FFF2-40B4-BE49-F238E27FC236}">
                <a16:creationId xmlns:a16="http://schemas.microsoft.com/office/drawing/2014/main" id="{02FE6F03-7F75-496F-9C7A-81D87B64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08" y="1824226"/>
            <a:ext cx="4305945" cy="43788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4F3083-3056-495F-B2B6-372AF6C2B654}"/>
              </a:ext>
            </a:extLst>
          </p:cNvPr>
          <p:cNvSpPr txBox="1"/>
          <p:nvPr/>
        </p:nvSpPr>
        <p:spPr>
          <a:xfrm>
            <a:off x="34924" y="2674947"/>
            <a:ext cx="47902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1400">
                <a:ea typeface="+mn-lt"/>
                <a:cs typeface="+mn-lt"/>
              </a:rPr>
              <a:t>onclick="pager(document.forms[0], actname_send_page, '</a:t>
            </a:r>
            <a:r>
              <a:rPr lang="ja-JP" sz="1400" b="1">
                <a:solidFill>
                  <a:srgbClr val="FF0000"/>
                </a:solidFill>
                <a:ea typeface="+mn-lt"/>
                <a:cs typeface="+mn-lt"/>
              </a:rPr>
              <a:t>0</a:t>
            </a:r>
            <a:r>
              <a:rPr lang="en-US" altLang="ja-JP" sz="1400" b="1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ja-JP" sz="1400">
                <a:ea typeface="+mn-lt"/>
                <a:cs typeface="+mn-lt"/>
              </a:rPr>
              <a:t>')"</a:t>
            </a:r>
            <a:endParaRPr lang="ja-JP" sz="1400">
              <a:cs typeface="Calibri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E25AC5-65FD-458E-82B8-32F95A84B42B}"/>
              </a:ext>
            </a:extLst>
          </p:cNvPr>
          <p:cNvSpPr txBox="1"/>
          <p:nvPr/>
        </p:nvSpPr>
        <p:spPr>
          <a:xfrm>
            <a:off x="833190" y="1306519"/>
            <a:ext cx="16454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ea typeface="+mn-lt"/>
                <a:cs typeface="+mn-lt"/>
              </a:rPr>
              <a:t>I</a:t>
            </a:r>
            <a:r>
              <a:rPr lang="ja-JP" sz="1600">
                <a:ea typeface="+mn-lt"/>
                <a:cs typeface="+mn-lt"/>
              </a:rPr>
              <a:t>n</a:t>
            </a:r>
            <a:r>
              <a:rPr lang="en-US" altLang="ja-JP" sz="1600">
                <a:ea typeface="+mn-lt"/>
                <a:cs typeface="+mn-lt"/>
              </a:rPr>
              <a:t>dex_01.html</a:t>
            </a:r>
            <a:endParaRPr lang="ja-JP" sz="1600"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2188D4-6E5C-4829-B86B-41CB29158474}"/>
              </a:ext>
            </a:extLst>
          </p:cNvPr>
          <p:cNvSpPr txBox="1"/>
          <p:nvPr/>
        </p:nvSpPr>
        <p:spPr>
          <a:xfrm>
            <a:off x="5497403" y="1293638"/>
            <a:ext cx="16454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ea typeface="+mn-lt"/>
                <a:cs typeface="+mn-lt"/>
              </a:rPr>
              <a:t>I</a:t>
            </a:r>
            <a:r>
              <a:rPr lang="ja-JP" sz="1600">
                <a:ea typeface="+mn-lt"/>
                <a:cs typeface="+mn-lt"/>
              </a:rPr>
              <a:t>n</a:t>
            </a:r>
            <a:r>
              <a:rPr lang="en-US" altLang="ja-JP" sz="1600">
                <a:ea typeface="+mn-lt"/>
                <a:cs typeface="+mn-lt"/>
              </a:rPr>
              <a:t>dex_</a:t>
            </a:r>
            <a:r>
              <a:rPr lang="en-US" altLang="ja-JP" sz="1600" b="1">
                <a:solidFill>
                  <a:srgbClr val="FF0000"/>
                </a:solidFill>
                <a:ea typeface="+mn-lt"/>
                <a:cs typeface="+mn-lt"/>
              </a:rPr>
              <a:t>03</a:t>
            </a:r>
            <a:r>
              <a:rPr lang="en-US" altLang="ja-JP" sz="1600">
                <a:ea typeface="+mn-lt"/>
                <a:cs typeface="+mn-lt"/>
              </a:rPr>
              <a:t>.html</a:t>
            </a:r>
            <a:endParaRPr lang="ja-JP" sz="1600">
              <a:cs typeface="Calibri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1F6832-1B74-4DBE-BD01-1F2AFC2C754C}"/>
              </a:ext>
            </a:extLst>
          </p:cNvPr>
          <p:cNvSpPr txBox="1"/>
          <p:nvPr/>
        </p:nvSpPr>
        <p:spPr>
          <a:xfrm>
            <a:off x="8980186" y="2582348"/>
            <a:ext cx="2373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sz="1200">
                <a:ea typeface="+mn-lt"/>
                <a:cs typeface="+mn-lt"/>
              </a:rPr>
              <a:t>onclick="pager(document.forms[0], actname_send_page, '</a:t>
            </a:r>
            <a:r>
              <a:rPr lang="en-US" altLang="ja-JP" sz="1200" b="1">
                <a:solidFill>
                  <a:srgbClr val="FF0000"/>
                </a:solidFill>
                <a:ea typeface="+mn-lt"/>
                <a:cs typeface="+mn-lt"/>
              </a:rPr>
              <a:t>10</a:t>
            </a:r>
            <a:r>
              <a:rPr lang="ja-JP" sz="1200">
                <a:ea typeface="+mn-lt"/>
                <a:cs typeface="+mn-lt"/>
              </a:rPr>
              <a:t>')"</a:t>
            </a:r>
            <a:endParaRPr lang="ja-JP" sz="1200">
              <a:cs typeface="Calibri"/>
            </a:endParaRPr>
          </a:p>
        </p:txBody>
      </p:sp>
      <p:pic>
        <p:nvPicPr>
          <p:cNvPr id="7" name="図 11" descr="スクリーンショット, 抽象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B1DAD5B-A2CA-453F-ADBF-C67E2313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08" y="5275373"/>
            <a:ext cx="3866827" cy="132571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92C9ED8-8B2D-4604-A42A-97C631377D01}"/>
              </a:ext>
            </a:extLst>
          </p:cNvPr>
          <p:cNvSpPr txBox="1"/>
          <p:nvPr/>
        </p:nvSpPr>
        <p:spPr>
          <a:xfrm>
            <a:off x="3444369" y="3873901"/>
            <a:ext cx="2354576" cy="1261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&lt;script  type="text/</a:t>
            </a:r>
            <a:r>
              <a:rPr lang="en-US" sz="1200" err="1">
                <a:ea typeface="+mn-lt"/>
                <a:cs typeface="+mn-lt"/>
              </a:rPr>
              <a:t>javascript</a:t>
            </a:r>
            <a:r>
              <a:rPr lang="en-US" sz="1200">
                <a:ea typeface="+mn-lt"/>
                <a:cs typeface="+mn-lt"/>
              </a:rPr>
              <a:t>"&gt;</a:t>
            </a:r>
            <a:endParaRPr lang="ja-JP" altLang="en-US">
              <a:ea typeface="ＭＳ Ｐゴシック"/>
              <a:cs typeface="+mn-lt"/>
            </a:endParaRPr>
          </a:p>
          <a:p>
            <a:r>
              <a:rPr lang="en-US" altLang="ja-JP" sz="1200">
                <a:ea typeface="+mn-lt"/>
                <a:cs typeface="+mn-lt"/>
              </a:rPr>
              <a:t>var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 err="1">
                <a:ea typeface="+mn-lt"/>
                <a:cs typeface="+mn-lt"/>
              </a:rPr>
              <a:t>strdata_array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=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{</a:t>
            </a:r>
            <a:endParaRPr lang="ja-JP" altLang="en-US">
              <a:ea typeface="ＭＳ Ｐゴシック"/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'F1A_12_estab_01_1_2':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'</a:t>
            </a:r>
            <a:r>
              <a:rPr lang="en-US" altLang="ja-JP" sz="1600" b="1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altLang="ja-JP" sz="1200">
                <a:ea typeface="+mn-lt"/>
                <a:cs typeface="+mn-lt"/>
              </a:rPr>
              <a:t>',</a:t>
            </a:r>
            <a:endParaRPr lang="ja-JP" altLang="en-US"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'F1A_12_estab_01_1_2_prev':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'4',</a:t>
            </a:r>
            <a:endParaRPr lang="ja-JP" altLang="en-US"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}</a:t>
            </a:r>
            <a:endParaRPr lang="ja-JP" altLang="en-US">
              <a:ea typeface="ＭＳ Ｐゴシック" panose="020B0600070205080204" pitchFamily="34" charset="-128"/>
              <a:cs typeface="+mn-lt"/>
            </a:endParaRPr>
          </a:p>
          <a:p>
            <a:r>
              <a:rPr lang="en-US" altLang="ja-JP" sz="1200">
                <a:ea typeface="ＭＳ Ｐゴシック"/>
                <a:cs typeface="Calibri" panose="020F0502020204030204"/>
              </a:rPr>
              <a:t>&lt;/script&gt;</a:t>
            </a:r>
            <a:endParaRPr lang="en-US" altLang="ja-JP" sz="1200">
              <a:cs typeface="Calibri" panose="020F0502020204030204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2CE8D4-0168-F340-884E-F0D8F2422009}"/>
              </a:ext>
            </a:extLst>
          </p:cNvPr>
          <p:cNvSpPr txBox="1"/>
          <p:nvPr/>
        </p:nvSpPr>
        <p:spPr>
          <a:xfrm>
            <a:off x="7524529" y="4460023"/>
            <a:ext cx="16454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ea typeface="+mn-lt"/>
                <a:cs typeface="+mn-lt"/>
              </a:rPr>
              <a:t>I</a:t>
            </a:r>
            <a:r>
              <a:rPr lang="ja-JP" sz="1600">
                <a:ea typeface="+mn-lt"/>
                <a:cs typeface="+mn-lt"/>
              </a:rPr>
              <a:t>n</a:t>
            </a:r>
            <a:r>
              <a:rPr lang="en-US" altLang="ja-JP" sz="1600">
                <a:ea typeface="+mn-lt"/>
                <a:cs typeface="+mn-lt"/>
              </a:rPr>
              <a:t>dex_</a:t>
            </a:r>
            <a:r>
              <a:rPr lang="en-US" altLang="ja-JP" sz="1600" b="1">
                <a:solidFill>
                  <a:srgbClr val="FF0000"/>
                </a:solidFill>
                <a:ea typeface="+mn-lt"/>
                <a:cs typeface="+mn-lt"/>
              </a:rPr>
              <a:t>10</a:t>
            </a:r>
            <a:r>
              <a:rPr lang="en-US" altLang="ja-JP" sz="1600">
                <a:ea typeface="+mn-lt"/>
                <a:cs typeface="+mn-lt"/>
              </a:rPr>
              <a:t>.html</a:t>
            </a:r>
            <a:endParaRPr lang="ja-JP" sz="1600">
              <a:cs typeface="Calibri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E26A1A48-913E-2945-8CA0-5DF0FCBF97CF}"/>
              </a:ext>
            </a:extLst>
          </p:cNvPr>
          <p:cNvSpPr/>
          <p:nvPr/>
        </p:nvSpPr>
        <p:spPr>
          <a:xfrm>
            <a:off x="3096767" y="1867572"/>
            <a:ext cx="2175239" cy="4471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0505469-F5DF-8B43-9A3F-3876AB0FD6F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498848" y="1632192"/>
            <a:ext cx="1821256" cy="104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AC90B49-9322-2E41-8459-0BD11D6916A6}"/>
              </a:ext>
            </a:extLst>
          </p:cNvPr>
          <p:cNvSpPr/>
          <p:nvPr/>
        </p:nvSpPr>
        <p:spPr>
          <a:xfrm>
            <a:off x="1823790" y="1824226"/>
            <a:ext cx="990601" cy="490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87DC84E7-B3DC-0346-91F4-80B96337B7F1}"/>
              </a:ext>
            </a:extLst>
          </p:cNvPr>
          <p:cNvSpPr/>
          <p:nvPr/>
        </p:nvSpPr>
        <p:spPr>
          <a:xfrm rot="10800000">
            <a:off x="2279904" y="2426208"/>
            <a:ext cx="198688" cy="248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349A38D-22F1-AA40-AE47-323D3D3DC7D0}"/>
              </a:ext>
            </a:extLst>
          </p:cNvPr>
          <p:cNvSpPr txBox="1"/>
          <p:nvPr/>
        </p:nvSpPr>
        <p:spPr>
          <a:xfrm>
            <a:off x="3029300" y="1582627"/>
            <a:ext cx="16454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ea typeface="+mn-lt"/>
                <a:cs typeface="+mn-lt"/>
              </a:rPr>
              <a:t>POST</a:t>
            </a:r>
            <a:endParaRPr lang="ja-JP" sz="1600">
              <a:cs typeface="Calibri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4040B93-0F3F-B740-A707-AB98E22B1756}"/>
              </a:ext>
            </a:extLst>
          </p:cNvPr>
          <p:cNvCxnSpPr>
            <a:cxnSpLocks/>
          </p:cNvCxnSpPr>
          <p:nvPr/>
        </p:nvCxnSpPr>
        <p:spPr>
          <a:xfrm flipH="1">
            <a:off x="8491563" y="2976739"/>
            <a:ext cx="2286165" cy="152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下矢印 26">
            <a:extLst>
              <a:ext uri="{FF2B5EF4-FFF2-40B4-BE49-F238E27FC236}">
                <a16:creationId xmlns:a16="http://schemas.microsoft.com/office/drawing/2014/main" id="{093EB984-81CE-5D4D-8DDF-228CB3DDAA84}"/>
              </a:ext>
            </a:extLst>
          </p:cNvPr>
          <p:cNvSpPr/>
          <p:nvPr/>
        </p:nvSpPr>
        <p:spPr>
          <a:xfrm rot="10800000">
            <a:off x="9882962" y="2306478"/>
            <a:ext cx="198688" cy="248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22B81032-C20B-3A43-88A5-2023E07DF167}"/>
              </a:ext>
            </a:extLst>
          </p:cNvPr>
          <p:cNvSpPr/>
          <p:nvPr/>
        </p:nvSpPr>
        <p:spPr>
          <a:xfrm rot="8817119">
            <a:off x="6196353" y="2753154"/>
            <a:ext cx="2163922" cy="447169"/>
          </a:xfrm>
          <a:prstGeom prst="rightArrow">
            <a:avLst>
              <a:gd name="adj1" fmla="val 538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FB377A-9F06-B34B-B213-9D6C2FB2DDCF}"/>
              </a:ext>
            </a:extLst>
          </p:cNvPr>
          <p:cNvSpPr txBox="1"/>
          <p:nvPr/>
        </p:nvSpPr>
        <p:spPr>
          <a:xfrm>
            <a:off x="6537901" y="2582348"/>
            <a:ext cx="9247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ea typeface="+mn-lt"/>
                <a:cs typeface="+mn-lt"/>
              </a:rPr>
              <a:t>POST</a:t>
            </a:r>
            <a:endParaRPr lang="ja-JP" sz="1600">
              <a:cs typeface="Calibri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96D50BA-A521-F841-8D18-01E5E8922A3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5199165" y="2243563"/>
            <a:ext cx="1122076" cy="202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6E8A2CD-7D21-664F-83C8-327C2EC7AA0D}"/>
              </a:ext>
            </a:extLst>
          </p:cNvPr>
          <p:cNvSpPr/>
          <p:nvPr/>
        </p:nvSpPr>
        <p:spPr>
          <a:xfrm>
            <a:off x="34924" y="1097280"/>
            <a:ext cx="4790215" cy="2165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2F61A81-A600-E14D-BA2E-06EEC4E43404}"/>
              </a:ext>
            </a:extLst>
          </p:cNvPr>
          <p:cNvSpPr/>
          <p:nvPr/>
        </p:nvSpPr>
        <p:spPr>
          <a:xfrm>
            <a:off x="5577995" y="1120154"/>
            <a:ext cx="5919061" cy="2165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5009695-DC2E-7E47-A13C-04D2D736A5D3}"/>
              </a:ext>
            </a:extLst>
          </p:cNvPr>
          <p:cNvSpPr/>
          <p:nvPr/>
        </p:nvSpPr>
        <p:spPr>
          <a:xfrm>
            <a:off x="3310658" y="3782067"/>
            <a:ext cx="6081688" cy="2824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4A46A72-34D3-5A41-B72B-7A9EAA81FD05}"/>
              </a:ext>
            </a:extLst>
          </p:cNvPr>
          <p:cNvCxnSpPr>
            <a:cxnSpLocks/>
          </p:cNvCxnSpPr>
          <p:nvPr/>
        </p:nvCxnSpPr>
        <p:spPr>
          <a:xfrm>
            <a:off x="5277414" y="4509530"/>
            <a:ext cx="1845703" cy="72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F0DC59F-CF55-AB41-96C2-A46EF7F4DCAA}"/>
              </a:ext>
            </a:extLst>
          </p:cNvPr>
          <p:cNvSpPr/>
          <p:nvPr/>
        </p:nvSpPr>
        <p:spPr>
          <a:xfrm>
            <a:off x="7789652" y="1797911"/>
            <a:ext cx="2578558" cy="490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吹き出し 47">
            <a:extLst>
              <a:ext uri="{FF2B5EF4-FFF2-40B4-BE49-F238E27FC236}">
                <a16:creationId xmlns:a16="http://schemas.microsoft.com/office/drawing/2014/main" id="{EBA4F96F-1370-434D-8D9D-28F5302C885F}"/>
              </a:ext>
            </a:extLst>
          </p:cNvPr>
          <p:cNvSpPr/>
          <p:nvPr/>
        </p:nvSpPr>
        <p:spPr>
          <a:xfrm>
            <a:off x="1171495" y="5321797"/>
            <a:ext cx="1405129" cy="816864"/>
          </a:xfrm>
          <a:prstGeom prst="wedgeRoundRectCallout">
            <a:avLst>
              <a:gd name="adj1" fmla="val 110227"/>
              <a:gd name="adj2" fmla="val -101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>
                <a:ea typeface="ＭＳ Ｐゴシック"/>
              </a:rPr>
              <a:t>This is inserted by the e-Survey server</a:t>
            </a:r>
            <a:endParaRPr lang="ja-JP" altLang="en-US" sz="1400">
              <a:cs typeface="Calibri" panose="020F0502020204030204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C9F6BE4-E589-7B44-87D4-A8D6BA8B0EEB}"/>
              </a:ext>
            </a:extLst>
          </p:cNvPr>
          <p:cNvSpPr/>
          <p:nvPr/>
        </p:nvSpPr>
        <p:spPr>
          <a:xfrm>
            <a:off x="6193017" y="1867572"/>
            <a:ext cx="256447" cy="375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2CC3CD9-C9BB-504A-9423-06C6EAC31887}"/>
              </a:ext>
            </a:extLst>
          </p:cNvPr>
          <p:cNvSpPr/>
          <p:nvPr/>
        </p:nvSpPr>
        <p:spPr>
          <a:xfrm>
            <a:off x="7123117" y="5183779"/>
            <a:ext cx="256447" cy="3759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D0E057D-4380-364A-AA56-1E2D7A5A9708}"/>
              </a:ext>
            </a:extLst>
          </p:cNvPr>
          <p:cNvSpPr txBox="1"/>
          <p:nvPr/>
        </p:nvSpPr>
        <p:spPr>
          <a:xfrm>
            <a:off x="120640" y="3384576"/>
            <a:ext cx="3139325" cy="101566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// Pager</a:t>
            </a:r>
          </a:p>
          <a:p>
            <a:r>
              <a:rPr lang="en-US" sz="1200">
                <a:ea typeface="+mn-lt"/>
                <a:cs typeface="+mn-lt"/>
              </a:rPr>
              <a:t>function pager(</a:t>
            </a:r>
            <a:r>
              <a:rPr lang="en-US" sz="1200" err="1">
                <a:ea typeface="+mn-lt"/>
                <a:cs typeface="+mn-lt"/>
              </a:rPr>
              <a:t>iForm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iAction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iPageNum</a:t>
            </a:r>
            <a:r>
              <a:rPr lang="en-US" sz="1200">
                <a:ea typeface="+mn-lt"/>
                <a:cs typeface="+mn-lt"/>
              </a:rPr>
              <a:t>) {</a:t>
            </a:r>
          </a:p>
          <a:p>
            <a:r>
              <a:rPr lang="en-US" sz="1200">
                <a:ea typeface="+mn-lt"/>
                <a:cs typeface="+mn-lt"/>
              </a:rPr>
              <a:t>   if (</a:t>
            </a:r>
            <a:r>
              <a:rPr lang="en-US" sz="1200" err="1">
                <a:ea typeface="+mn-lt"/>
                <a:cs typeface="+mn-lt"/>
              </a:rPr>
              <a:t>checkController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iForm</a:t>
            </a:r>
            <a:r>
              <a:rPr lang="en-US" sz="1200">
                <a:ea typeface="+mn-lt"/>
                <a:cs typeface="+mn-lt"/>
              </a:rPr>
              <a:t>)) {</a:t>
            </a:r>
          </a:p>
          <a:p>
            <a:r>
              <a:rPr lang="en-US" sz="1200">
                <a:ea typeface="+mn-lt"/>
                <a:cs typeface="+mn-lt"/>
              </a:rPr>
              <a:t>     </a:t>
            </a:r>
            <a:r>
              <a:rPr lang="en-US" sz="1200" err="1">
                <a:ea typeface="+mn-lt"/>
                <a:cs typeface="+mn-lt"/>
              </a:rPr>
              <a:t>CmnSendPage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iForm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iAction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iPageNum</a:t>
            </a:r>
            <a:r>
              <a:rPr lang="en-US" sz="1200">
                <a:ea typeface="+mn-lt"/>
                <a:cs typeface="+mn-lt"/>
              </a:rPr>
              <a:t>);</a:t>
            </a:r>
          </a:p>
          <a:p>
            <a:r>
              <a:rPr lang="en-US" sz="1200">
                <a:ea typeface="+mn-lt"/>
                <a:cs typeface="+mn-lt"/>
              </a:rPr>
              <a:t>}</a:t>
            </a:r>
            <a:endParaRPr lang="en-US" altLang="ja-JP" sz="1200">
              <a:cs typeface="Calibri" panose="020F0502020204030204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0572E5-AB94-3740-8B99-082FD371B961}"/>
              </a:ext>
            </a:extLst>
          </p:cNvPr>
          <p:cNvSpPr txBox="1"/>
          <p:nvPr/>
        </p:nvSpPr>
        <p:spPr>
          <a:xfrm>
            <a:off x="661798" y="4293139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Chosahyo.js</a:t>
            </a:r>
            <a:endParaRPr lang="ja-JP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8A8F758-9E37-844E-9ACD-852B511AD6BF}"/>
              </a:ext>
            </a:extLst>
          </p:cNvPr>
          <p:cNvCxnSpPr>
            <a:cxnSpLocks/>
          </p:cNvCxnSpPr>
          <p:nvPr/>
        </p:nvCxnSpPr>
        <p:spPr>
          <a:xfrm>
            <a:off x="968249" y="2976739"/>
            <a:ext cx="0" cy="6179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8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43F4-D691-41A1-A3B1-8FF8859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85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Multi-page </a:t>
            </a:r>
            <a:r>
              <a:rPr lang="en-US" altLang="ja-JP">
                <a:ea typeface="+mj-lt"/>
                <a:cs typeface="+mj-lt"/>
              </a:rPr>
              <a:t>flow for establishment</a:t>
            </a:r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7" name="図 11" descr="スクリーンショット, 抽象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B1DAD5B-A2CA-453F-ADBF-C67E2313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59" y="1226232"/>
            <a:ext cx="3217275" cy="1103017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4B2DD1-E593-2048-8425-008F71C96D50}"/>
              </a:ext>
            </a:extLst>
          </p:cNvPr>
          <p:cNvSpPr txBox="1"/>
          <p:nvPr/>
        </p:nvSpPr>
        <p:spPr>
          <a:xfrm>
            <a:off x="6233872" y="1045230"/>
            <a:ext cx="5402039" cy="54476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function</a:t>
            </a:r>
            <a:r>
              <a:rPr lang="en-US" altLang="ja-JP" sz="1200">
                <a:ea typeface="+mn-lt"/>
                <a:cs typeface="+mn-lt"/>
              </a:rPr>
              <a:t> </a:t>
            </a:r>
            <a:r>
              <a:rPr lang="en-US" altLang="ja-JP" sz="1200" err="1">
                <a:solidFill>
                  <a:srgbClr val="00B050"/>
                </a:solidFill>
                <a:ea typeface="+mn-lt"/>
                <a:cs typeface="+mn-lt"/>
              </a:rPr>
              <a:t>estb_init</a:t>
            </a:r>
            <a:r>
              <a:rPr lang="en-US" altLang="ja-JP" sz="1200">
                <a:ea typeface="+mn-lt"/>
                <a:cs typeface="+mn-lt"/>
              </a:rPr>
              <a:t>(</a:t>
            </a:r>
            <a:r>
              <a:rPr lang="en-US" altLang="ja-JP" sz="1200" err="1">
                <a:ea typeface="+mn-lt"/>
                <a:cs typeface="+mn-lt"/>
              </a:rPr>
              <a:t>estb_max</a:t>
            </a:r>
            <a:r>
              <a:rPr lang="en-US" altLang="ja-JP" sz="1200">
                <a:ea typeface="+mn-lt"/>
                <a:cs typeface="+mn-lt"/>
              </a:rPr>
              <a:t>, </a:t>
            </a:r>
            <a:r>
              <a:rPr lang="en-US" altLang="ja-JP" sz="1200" err="1">
                <a:ea typeface="+mn-lt"/>
                <a:cs typeface="+mn-lt"/>
              </a:rPr>
              <a:t>estb_prev</a:t>
            </a:r>
            <a:r>
              <a:rPr lang="en-US" altLang="ja-JP" sz="1200">
                <a:ea typeface="+mn-lt"/>
                <a:cs typeface="+mn-lt"/>
              </a:rPr>
              <a:t>, prov){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</a:t>
            </a:r>
            <a:r>
              <a:rPr lang="en-US" altLang="ja-JP" sz="1200" err="1">
                <a:solidFill>
                  <a:srgbClr val="FF0000"/>
                </a:solidFill>
                <a:ea typeface="ＭＳ Ｐゴシック"/>
                <a:cs typeface="+mn-lt"/>
              </a:rPr>
              <a:t>estb_clear</a:t>
            </a:r>
            <a:r>
              <a:rPr lang="en-US" altLang="ja-JP" sz="1200">
                <a:ea typeface="ＭＳ Ｐゴシック"/>
                <a:cs typeface="+mn-lt"/>
              </a:rPr>
              <a:t>(</a:t>
            </a:r>
            <a:r>
              <a:rPr lang="en-US" altLang="ja-JP" sz="1200" err="1">
                <a:ea typeface="ＭＳ Ｐゴシック"/>
                <a:cs typeface="+mn-lt"/>
              </a:rPr>
              <a:t>estb_max</a:t>
            </a:r>
            <a:r>
              <a:rPr lang="en-US" altLang="ja-JP" sz="1200">
                <a:ea typeface="ＭＳ Ｐゴシック"/>
                <a:cs typeface="+mn-lt"/>
              </a:rPr>
              <a:t>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var data = $("#</a:t>
            </a:r>
            <a:r>
              <a:rPr lang="en-US" altLang="ja-JP" sz="1200" err="1">
                <a:solidFill>
                  <a:srgbClr val="0070C0"/>
                </a:solidFill>
                <a:ea typeface="ＭＳ Ｐゴシック"/>
                <a:cs typeface="+mn-lt"/>
              </a:rPr>
              <a:t>estb_temp</a:t>
            </a:r>
            <a:r>
              <a:rPr lang="en-US" altLang="ja-JP" sz="1200">
                <a:ea typeface="ＭＳ Ｐゴシック"/>
                <a:cs typeface="+mn-lt"/>
              </a:rPr>
              <a:t>");</a:t>
            </a:r>
          </a:p>
          <a:p>
            <a:r>
              <a:rPr lang="en-US" altLang="ja-JP" sz="1200">
                <a:ea typeface="+mn-lt"/>
                <a:cs typeface="+mn-lt"/>
              </a:rPr>
              <a:t>   if (</a:t>
            </a:r>
            <a:r>
              <a:rPr lang="en-US" altLang="ja-JP" sz="1200" err="1">
                <a:ea typeface="+mn-lt"/>
                <a:cs typeface="+mn-lt"/>
              </a:rPr>
              <a:t>estb_max</a:t>
            </a:r>
            <a:r>
              <a:rPr lang="en-US" altLang="ja-JP" sz="1200">
                <a:ea typeface="+mn-lt"/>
                <a:cs typeface="+mn-lt"/>
              </a:rPr>
              <a:t> &lt; </a:t>
            </a:r>
            <a:r>
              <a:rPr lang="en-US" altLang="ja-JP" sz="1200" err="1">
                <a:ea typeface="+mn-lt"/>
                <a:cs typeface="+mn-lt"/>
              </a:rPr>
              <a:t>estb_prev</a:t>
            </a:r>
            <a:r>
              <a:rPr lang="en-US" altLang="ja-JP" sz="1200">
                <a:ea typeface="+mn-lt"/>
                <a:cs typeface="+mn-lt"/>
              </a:rPr>
              <a:t>){</a:t>
            </a:r>
          </a:p>
          <a:p>
            <a:r>
              <a:rPr lang="en-US" altLang="ja-JP" sz="1200">
                <a:ea typeface="+mn-lt"/>
                <a:cs typeface="+mn-lt"/>
              </a:rPr>
              <a:t>         var </a:t>
            </a:r>
            <a:r>
              <a:rPr lang="en-US" altLang="ja-JP" sz="1200" err="1">
                <a:ea typeface="+mn-lt"/>
                <a:cs typeface="+mn-lt"/>
              </a:rPr>
              <a:t>loop_cnt</a:t>
            </a:r>
            <a:r>
              <a:rPr lang="en-US" altLang="ja-JP" sz="1200">
                <a:ea typeface="+mn-lt"/>
                <a:cs typeface="+mn-lt"/>
              </a:rPr>
              <a:t> = </a:t>
            </a:r>
            <a:r>
              <a:rPr lang="en-US" altLang="ja-JP" sz="1200" err="1">
                <a:ea typeface="+mn-lt"/>
                <a:cs typeface="+mn-lt"/>
              </a:rPr>
              <a:t>estb_prev</a:t>
            </a:r>
            <a:r>
              <a:rPr lang="en-US" altLang="ja-JP" sz="1200">
                <a:ea typeface="+mn-lt"/>
                <a:cs typeface="+mn-lt"/>
              </a:rPr>
              <a:t>;</a:t>
            </a:r>
          </a:p>
          <a:p>
            <a:r>
              <a:rPr lang="en-US" altLang="ja-JP" sz="1200">
                <a:ea typeface="+mn-lt"/>
                <a:cs typeface="+mn-lt"/>
              </a:rPr>
              <a:t>     }</a:t>
            </a:r>
          </a:p>
          <a:p>
            <a:r>
              <a:rPr lang="en-US" altLang="ja-JP" sz="1200">
                <a:ea typeface="+mn-lt"/>
                <a:cs typeface="+mn-lt"/>
              </a:rPr>
              <a:t>    else {</a:t>
            </a:r>
          </a:p>
          <a:p>
            <a:r>
              <a:rPr lang="en-US" altLang="ja-JP" sz="1200">
                <a:ea typeface="+mn-lt"/>
                <a:cs typeface="+mn-lt"/>
              </a:rPr>
              <a:t>        var </a:t>
            </a:r>
            <a:r>
              <a:rPr lang="en-US" altLang="ja-JP" sz="1200" err="1">
                <a:ea typeface="+mn-lt"/>
                <a:cs typeface="+mn-lt"/>
              </a:rPr>
              <a:t>loop_cnt</a:t>
            </a:r>
            <a:r>
              <a:rPr lang="en-US" altLang="ja-JP" sz="1200">
                <a:ea typeface="+mn-lt"/>
                <a:cs typeface="+mn-lt"/>
              </a:rPr>
              <a:t> = </a:t>
            </a:r>
            <a:r>
              <a:rPr lang="en-US" altLang="ja-JP" sz="1200" err="1">
                <a:ea typeface="+mn-lt"/>
                <a:cs typeface="+mn-lt"/>
              </a:rPr>
              <a:t>estb_max</a:t>
            </a:r>
            <a:r>
              <a:rPr lang="en-US" altLang="ja-JP" sz="1200">
                <a:ea typeface="+mn-lt"/>
                <a:cs typeface="+mn-lt"/>
              </a:rPr>
              <a:t>;</a:t>
            </a:r>
          </a:p>
          <a:p>
            <a:r>
              <a:rPr lang="en-US" altLang="ja-JP" sz="1200">
                <a:ea typeface="+mn-lt"/>
                <a:cs typeface="+mn-lt"/>
              </a:rPr>
              <a:t>     }   …...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for (var </a:t>
            </a:r>
            <a:r>
              <a:rPr lang="en-US" altLang="ja-JP" sz="1200" err="1">
                <a:ea typeface="ＭＳ Ｐゴシック"/>
                <a:cs typeface="+mn-lt"/>
              </a:rPr>
              <a:t>wk_cnt</a:t>
            </a:r>
            <a:r>
              <a:rPr lang="en-US" altLang="ja-JP" sz="1200">
                <a:ea typeface="ＭＳ Ｐゴシック"/>
                <a:cs typeface="+mn-lt"/>
              </a:rPr>
              <a:t> = 1; </a:t>
            </a:r>
            <a:r>
              <a:rPr lang="en-US" altLang="ja-JP" sz="1200" err="1">
                <a:ea typeface="ＭＳ Ｐゴシック"/>
                <a:cs typeface="+mn-lt"/>
              </a:rPr>
              <a:t>wk_cnt</a:t>
            </a:r>
            <a:r>
              <a:rPr lang="en-US" altLang="ja-JP" sz="1200">
                <a:ea typeface="ＭＳ Ｐゴシック"/>
                <a:cs typeface="+mn-lt"/>
              </a:rPr>
              <a:t> &lt;= </a:t>
            </a:r>
            <a:r>
              <a:rPr lang="en-US" altLang="ja-JP" sz="1200" err="1">
                <a:ea typeface="ＭＳ Ｐゴシック"/>
                <a:cs typeface="+mn-lt"/>
              </a:rPr>
              <a:t>loop_cnt</a:t>
            </a:r>
            <a:r>
              <a:rPr lang="en-US" altLang="ja-JP" sz="1200">
                <a:ea typeface="ＭＳ Ｐゴシック"/>
                <a:cs typeface="+mn-lt"/>
              </a:rPr>
              <a:t>; </a:t>
            </a:r>
            <a:r>
              <a:rPr lang="en-US" altLang="ja-JP" sz="1200" err="1">
                <a:ea typeface="ＭＳ Ｐゴシック"/>
                <a:cs typeface="+mn-lt"/>
              </a:rPr>
              <a:t>wk_cnt</a:t>
            </a:r>
            <a:r>
              <a:rPr lang="en-US" altLang="ja-JP" sz="1200">
                <a:ea typeface="ＭＳ Ｐゴシック"/>
                <a:cs typeface="+mn-lt"/>
              </a:rPr>
              <a:t>++) {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var </a:t>
            </a:r>
            <a:r>
              <a:rPr lang="en-US" altLang="ja-JP" sz="1200" err="1">
                <a:ea typeface="ＭＳ Ｐゴシック"/>
                <a:cs typeface="+mn-lt"/>
              </a:rPr>
              <a:t>data_wrk</a:t>
            </a:r>
            <a:r>
              <a:rPr lang="en-US" altLang="ja-JP" sz="1200">
                <a:ea typeface="ＭＳ Ｐゴシック"/>
                <a:cs typeface="+mn-lt"/>
              </a:rPr>
              <a:t> = $(data).clone().</a:t>
            </a:r>
            <a:r>
              <a:rPr lang="en-US" altLang="ja-JP" sz="1200" err="1">
                <a:ea typeface="ＭＳ Ｐゴシック"/>
                <a:cs typeface="+mn-lt"/>
              </a:rPr>
              <a:t>attr</a:t>
            </a:r>
            <a:r>
              <a:rPr lang="en-US" altLang="ja-JP" sz="1200">
                <a:ea typeface="ＭＳ Ｐゴシック"/>
                <a:cs typeface="+mn-lt"/>
              </a:rPr>
              <a:t>('id', </a:t>
            </a:r>
            <a:r>
              <a:rPr lang="en-US" altLang="ja-JP" sz="1200" err="1">
                <a:ea typeface="ＭＳ Ｐゴシック"/>
                <a:cs typeface="+mn-lt"/>
              </a:rPr>
              <a:t>wk_cnt</a:t>
            </a:r>
            <a:r>
              <a:rPr lang="en-US" altLang="ja-JP" sz="1200">
                <a:ea typeface="ＭＳ Ｐゴシック"/>
                <a:cs typeface="+mn-lt"/>
              </a:rPr>
              <a:t> + "-</a:t>
            </a:r>
            <a:r>
              <a:rPr lang="en-US" altLang="ja-JP" sz="1200" err="1">
                <a:ea typeface="ＭＳ Ｐゴシック"/>
                <a:cs typeface="+mn-lt"/>
              </a:rPr>
              <a:t>estb_view</a:t>
            </a:r>
            <a:r>
              <a:rPr lang="en-US" altLang="ja-JP" sz="1200">
                <a:ea typeface="ＭＳ Ｐゴシック"/>
                <a:cs typeface="+mn-lt"/>
              </a:rPr>
              <a:t>");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</a:t>
            </a:r>
            <a:r>
              <a:rPr lang="en-US" altLang="ja-JP" sz="1200" err="1">
                <a:solidFill>
                  <a:srgbClr val="FF0000"/>
                </a:solidFill>
                <a:ea typeface="ＭＳ Ｐゴシック"/>
                <a:cs typeface="+mn-lt"/>
              </a:rPr>
              <a:t>append_quest</a:t>
            </a:r>
            <a:r>
              <a:rPr lang="en-US" altLang="ja-JP" sz="1200">
                <a:ea typeface="ＭＳ Ｐゴシック"/>
                <a:cs typeface="+mn-lt"/>
              </a:rPr>
              <a:t>(</a:t>
            </a:r>
            <a:r>
              <a:rPr lang="en-US" altLang="ja-JP" sz="1200" err="1">
                <a:ea typeface="ＭＳ Ｐゴシック"/>
                <a:cs typeface="+mn-lt"/>
              </a:rPr>
              <a:t>wk_cnt</a:t>
            </a:r>
            <a:r>
              <a:rPr lang="en-US" altLang="ja-JP" sz="1200">
                <a:ea typeface="ＭＳ Ｐゴシック"/>
                <a:cs typeface="+mn-lt"/>
              </a:rPr>
              <a:t>, </a:t>
            </a:r>
            <a:r>
              <a:rPr lang="en-US" altLang="ja-JP" sz="1200" err="1">
                <a:ea typeface="ＭＳ Ｐゴシック"/>
                <a:cs typeface="+mn-lt"/>
              </a:rPr>
              <a:t>data_wrk</a:t>
            </a:r>
            <a:r>
              <a:rPr lang="en-US" altLang="ja-JP" sz="1200">
                <a:ea typeface="ＭＳ Ｐゴシック"/>
                <a:cs typeface="+mn-lt"/>
              </a:rPr>
              <a:t>);</a:t>
            </a:r>
            <a:endParaRPr lang="ja-JP" altLang="en-US" sz="1200">
              <a:ea typeface="ＭＳ Ｐゴシック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   …...</a:t>
            </a:r>
          </a:p>
          <a:p>
            <a:r>
              <a:rPr lang="en-US" altLang="ja-JP" sz="1200">
                <a:ea typeface="+mn-lt"/>
                <a:cs typeface="+mn-lt"/>
              </a:rPr>
              <a:t>function </a:t>
            </a:r>
            <a:r>
              <a:rPr lang="en-US" altLang="ja-JP" sz="1200" err="1">
                <a:solidFill>
                  <a:srgbClr val="00B050"/>
                </a:solidFill>
                <a:ea typeface="+mn-lt"/>
                <a:cs typeface="+mn-lt"/>
              </a:rPr>
              <a:t>estb_clear</a:t>
            </a:r>
            <a:r>
              <a:rPr lang="en-US" altLang="ja-JP" sz="1200">
                <a:ea typeface="+mn-lt"/>
                <a:cs typeface="+mn-lt"/>
              </a:rPr>
              <a:t>(</a:t>
            </a:r>
            <a:r>
              <a:rPr lang="en-US" altLang="ja-JP" sz="1200" err="1">
                <a:ea typeface="+mn-lt"/>
                <a:cs typeface="+mn-lt"/>
              </a:rPr>
              <a:t>estb_cnt</a:t>
            </a:r>
            <a:r>
              <a:rPr lang="en-US" altLang="ja-JP" sz="1200">
                <a:ea typeface="+mn-lt"/>
                <a:cs typeface="+mn-lt"/>
              </a:rPr>
              <a:t>) {</a:t>
            </a:r>
          </a:p>
          <a:p>
            <a:r>
              <a:rPr lang="en-US" altLang="ja-JP" sz="1200">
                <a:ea typeface="+mn-lt"/>
                <a:cs typeface="+mn-lt"/>
              </a:rPr>
              <a:t>    for (var key in </a:t>
            </a:r>
            <a:r>
              <a:rPr lang="en-US" altLang="ja-JP" sz="1200" err="1">
                <a:ea typeface="+mn-lt"/>
                <a:cs typeface="+mn-lt"/>
              </a:rPr>
              <a:t>strdata_array</a:t>
            </a:r>
            <a:r>
              <a:rPr lang="en-US" altLang="ja-JP" sz="1200">
                <a:ea typeface="+mn-lt"/>
                <a:cs typeface="+mn-lt"/>
              </a:rPr>
              <a:t>) {</a:t>
            </a:r>
          </a:p>
          <a:p>
            <a:r>
              <a:rPr lang="en-US" altLang="ja-JP" sz="1200">
                <a:ea typeface="+mn-lt"/>
                <a:cs typeface="+mn-lt"/>
              </a:rPr>
              <a:t>   …...</a:t>
            </a:r>
          </a:p>
          <a:p>
            <a:r>
              <a:rPr lang="en-US" altLang="ja-JP" sz="1200">
                <a:ea typeface="+mn-lt"/>
                <a:cs typeface="+mn-lt"/>
              </a:rPr>
              <a:t>    if (</a:t>
            </a:r>
            <a:r>
              <a:rPr lang="en-US" altLang="ja-JP" sz="1200" err="1">
                <a:ea typeface="+mn-lt"/>
                <a:cs typeface="+mn-lt"/>
              </a:rPr>
              <a:t>est</a:t>
            </a:r>
            <a:r>
              <a:rPr lang="en-US" altLang="ja-JP" sz="1200">
                <a:ea typeface="+mn-lt"/>
                <a:cs typeface="+mn-lt"/>
              </a:rPr>
              <a:t>[1] &gt; </a:t>
            </a:r>
            <a:r>
              <a:rPr lang="en-US" altLang="ja-JP" sz="1200" err="1">
                <a:ea typeface="+mn-lt"/>
                <a:cs typeface="+mn-lt"/>
              </a:rPr>
              <a:t>estb_cnt</a:t>
            </a:r>
            <a:r>
              <a:rPr lang="en-US" altLang="ja-JP" sz="1200">
                <a:ea typeface="+mn-lt"/>
                <a:cs typeface="+mn-lt"/>
              </a:rPr>
              <a:t>) {</a:t>
            </a:r>
          </a:p>
          <a:p>
            <a:r>
              <a:rPr lang="en-US" altLang="ja-JP" sz="1200">
                <a:ea typeface="+mn-lt"/>
                <a:cs typeface="+mn-lt"/>
              </a:rPr>
              <a:t>                delete </a:t>
            </a:r>
            <a:r>
              <a:rPr lang="en-US" altLang="ja-JP" sz="1200" err="1">
                <a:ea typeface="+mn-lt"/>
                <a:cs typeface="+mn-lt"/>
              </a:rPr>
              <a:t>strdata_array</a:t>
            </a:r>
            <a:r>
              <a:rPr lang="en-US" altLang="ja-JP" sz="1200">
                <a:ea typeface="+mn-lt"/>
                <a:cs typeface="+mn-lt"/>
              </a:rPr>
              <a:t>[key];</a:t>
            </a:r>
          </a:p>
          <a:p>
            <a:r>
              <a:rPr lang="en-US" altLang="ja-JP" sz="1200">
                <a:ea typeface="+mn-lt"/>
                <a:cs typeface="+mn-lt"/>
              </a:rPr>
              <a:t>}</a:t>
            </a:r>
          </a:p>
          <a:p>
            <a:endParaRPr lang="en-US" altLang="ja-JP" sz="1200">
              <a:ea typeface="+mn-lt"/>
              <a:cs typeface="+mn-lt"/>
            </a:endParaRPr>
          </a:p>
          <a:p>
            <a:r>
              <a:rPr lang="en-US" altLang="ja-JP" sz="1200">
                <a:ea typeface="+mn-lt"/>
                <a:cs typeface="+mn-lt"/>
              </a:rPr>
              <a:t>function </a:t>
            </a:r>
            <a:r>
              <a:rPr lang="en-US" altLang="ja-JP" sz="1200" err="1">
                <a:solidFill>
                  <a:srgbClr val="00B050"/>
                </a:solidFill>
                <a:ea typeface="+mn-lt"/>
                <a:cs typeface="+mn-lt"/>
              </a:rPr>
              <a:t>append_quest</a:t>
            </a:r>
            <a:r>
              <a:rPr lang="en-US" altLang="ja-JP" sz="1200">
                <a:ea typeface="+mn-lt"/>
                <a:cs typeface="+mn-lt"/>
              </a:rPr>
              <a:t>(</a:t>
            </a:r>
            <a:r>
              <a:rPr lang="en-US" altLang="ja-JP" sz="1200" err="1">
                <a:ea typeface="+mn-lt"/>
                <a:cs typeface="+mn-lt"/>
              </a:rPr>
              <a:t>wk_cnt</a:t>
            </a:r>
            <a:r>
              <a:rPr lang="en-US" altLang="ja-JP" sz="1200">
                <a:ea typeface="+mn-lt"/>
                <a:cs typeface="+mn-lt"/>
              </a:rPr>
              <a:t>, </a:t>
            </a:r>
            <a:r>
              <a:rPr lang="en-US" altLang="ja-JP" sz="1200" err="1">
                <a:ea typeface="+mn-lt"/>
                <a:cs typeface="+mn-lt"/>
              </a:rPr>
              <a:t>data_ins</a:t>
            </a:r>
            <a:r>
              <a:rPr lang="en-US" altLang="ja-JP" sz="1200">
                <a:ea typeface="+mn-lt"/>
                <a:cs typeface="+mn-lt"/>
              </a:rPr>
              <a:t>) {</a:t>
            </a:r>
          </a:p>
          <a:p>
            <a:r>
              <a:rPr lang="en-US" altLang="ja-JP" sz="1200">
                <a:ea typeface="+mn-lt"/>
                <a:cs typeface="+mn-lt"/>
              </a:rPr>
              <a:t>$(</a:t>
            </a:r>
            <a:r>
              <a:rPr lang="en-US" altLang="ja-JP" sz="1200" err="1">
                <a:ea typeface="+mn-lt"/>
                <a:cs typeface="+mn-lt"/>
              </a:rPr>
              <a:t>data_ins</a:t>
            </a:r>
            <a:r>
              <a:rPr lang="en-US" altLang="ja-JP" sz="1200">
                <a:ea typeface="+mn-lt"/>
                <a:cs typeface="+mn-lt"/>
              </a:rPr>
              <a:t>).find('input').each(function () {</a:t>
            </a:r>
          </a:p>
          <a:p>
            <a:r>
              <a:rPr lang="en-US" altLang="ja-JP" sz="1200">
                <a:ea typeface="+mn-lt"/>
                <a:cs typeface="+mn-lt"/>
              </a:rPr>
              <a:t>        var </a:t>
            </a:r>
            <a:r>
              <a:rPr lang="en-US" altLang="ja-JP" sz="1200" err="1">
                <a:ea typeface="+mn-lt"/>
                <a:cs typeface="+mn-lt"/>
              </a:rPr>
              <a:t>id_c</a:t>
            </a:r>
            <a:r>
              <a:rPr lang="en-US" altLang="ja-JP" sz="1200">
                <a:ea typeface="+mn-lt"/>
                <a:cs typeface="+mn-lt"/>
              </a:rPr>
              <a:t> = </a:t>
            </a:r>
            <a:r>
              <a:rPr lang="en-US" altLang="ja-JP" sz="1200" err="1">
                <a:ea typeface="+mn-lt"/>
                <a:cs typeface="+mn-lt"/>
              </a:rPr>
              <a:t>wk_cnt</a:t>
            </a:r>
            <a:r>
              <a:rPr lang="en-US" altLang="ja-JP" sz="1200">
                <a:ea typeface="+mn-lt"/>
                <a:cs typeface="+mn-lt"/>
              </a:rPr>
              <a:t> + '-' + $(this).</a:t>
            </a:r>
            <a:r>
              <a:rPr lang="en-US" altLang="ja-JP" sz="1200" err="1">
                <a:ea typeface="+mn-lt"/>
                <a:cs typeface="+mn-lt"/>
              </a:rPr>
              <a:t>attr</a:t>
            </a:r>
            <a:r>
              <a:rPr lang="en-US" altLang="ja-JP" sz="1200">
                <a:ea typeface="+mn-lt"/>
                <a:cs typeface="+mn-lt"/>
              </a:rPr>
              <a:t>('id');</a:t>
            </a:r>
          </a:p>
          <a:p>
            <a:r>
              <a:rPr lang="en-US" altLang="ja-JP" sz="1200">
                <a:ea typeface="+mn-lt"/>
                <a:cs typeface="+mn-lt"/>
              </a:rPr>
              <a:t>        var </a:t>
            </a:r>
            <a:r>
              <a:rPr lang="en-US" altLang="ja-JP" sz="1200" err="1">
                <a:ea typeface="+mn-lt"/>
                <a:cs typeface="+mn-lt"/>
              </a:rPr>
              <a:t>name_c</a:t>
            </a:r>
            <a:r>
              <a:rPr lang="en-US" altLang="ja-JP" sz="1200">
                <a:ea typeface="+mn-lt"/>
                <a:cs typeface="+mn-lt"/>
              </a:rPr>
              <a:t> = "Es-" + </a:t>
            </a:r>
            <a:r>
              <a:rPr lang="en-US" altLang="ja-JP" sz="1200" err="1">
                <a:ea typeface="+mn-lt"/>
                <a:cs typeface="+mn-lt"/>
              </a:rPr>
              <a:t>wk_cnt</a:t>
            </a:r>
            <a:r>
              <a:rPr lang="en-US" altLang="ja-JP" sz="1200">
                <a:ea typeface="+mn-lt"/>
                <a:cs typeface="+mn-lt"/>
              </a:rPr>
              <a:t> + '-' + $(this).</a:t>
            </a:r>
            <a:r>
              <a:rPr lang="en-US" altLang="ja-JP" sz="1200" err="1">
                <a:ea typeface="+mn-lt"/>
                <a:cs typeface="+mn-lt"/>
              </a:rPr>
              <a:t>attr</a:t>
            </a:r>
            <a:r>
              <a:rPr lang="en-US" altLang="ja-JP" sz="1200">
                <a:ea typeface="+mn-lt"/>
                <a:cs typeface="+mn-lt"/>
              </a:rPr>
              <a:t>('name’);</a:t>
            </a:r>
          </a:p>
          <a:p>
            <a:r>
              <a:rPr lang="en-US" altLang="ja-JP" sz="1200">
                <a:ea typeface="+mn-lt"/>
                <a:cs typeface="+mn-lt"/>
              </a:rPr>
              <a:t>      …...</a:t>
            </a:r>
          </a:p>
          <a:p>
            <a:r>
              <a:rPr lang="en-US" altLang="ja-JP" sz="1200">
                <a:ea typeface="+mn-lt"/>
                <a:cs typeface="+mn-lt"/>
              </a:rPr>
              <a:t>        $(this).</a:t>
            </a:r>
            <a:r>
              <a:rPr lang="en-US" altLang="ja-JP" sz="1200" err="1">
                <a:ea typeface="+mn-lt"/>
                <a:cs typeface="+mn-lt"/>
              </a:rPr>
              <a:t>attr</a:t>
            </a:r>
            <a:r>
              <a:rPr lang="en-US" altLang="ja-JP" sz="1200">
                <a:ea typeface="+mn-lt"/>
                <a:cs typeface="+mn-lt"/>
              </a:rPr>
              <a:t>('id', </a:t>
            </a:r>
            <a:r>
              <a:rPr lang="en-US" altLang="ja-JP" sz="1200" err="1">
                <a:ea typeface="+mn-lt"/>
                <a:cs typeface="+mn-lt"/>
              </a:rPr>
              <a:t>id_c</a:t>
            </a:r>
            <a:r>
              <a:rPr lang="en-US" altLang="ja-JP" sz="1200">
                <a:ea typeface="+mn-lt"/>
                <a:cs typeface="+mn-lt"/>
              </a:rPr>
              <a:t>);</a:t>
            </a:r>
          </a:p>
          <a:p>
            <a:r>
              <a:rPr lang="en-US" altLang="ja-JP" sz="1200">
                <a:ea typeface="+mn-lt"/>
                <a:cs typeface="+mn-lt"/>
              </a:rPr>
              <a:t>      })</a:t>
            </a:r>
          </a:p>
          <a:p>
            <a:r>
              <a:rPr lang="en-US" altLang="ja-JP" sz="1200">
                <a:ea typeface="+mn-lt"/>
                <a:cs typeface="+mn-lt"/>
              </a:rPr>
              <a:t>    …...</a:t>
            </a:r>
          </a:p>
          <a:p>
            <a:r>
              <a:rPr lang="en-US" altLang="ja-JP" sz="1200">
                <a:ea typeface="+mn-lt"/>
                <a:cs typeface="+mn-lt"/>
              </a:rPr>
              <a:t>}</a:t>
            </a:r>
            <a:endParaRPr lang="ja-JP" altLang="en-US" sz="1200">
              <a:ea typeface="ＭＳ Ｐゴシック"/>
              <a:cs typeface="Calibri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2945C9A-35A3-7641-BE67-D91B0263E6EF}"/>
              </a:ext>
            </a:extLst>
          </p:cNvPr>
          <p:cNvSpPr txBox="1"/>
          <p:nvPr/>
        </p:nvSpPr>
        <p:spPr>
          <a:xfrm>
            <a:off x="9800693" y="931863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ea typeface="+mn-lt"/>
                <a:cs typeface="+mn-lt"/>
              </a:rPr>
              <a:t>estb_ini.js</a:t>
            </a:r>
            <a:endParaRPr lang="ja-JP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89492A6-831B-9C44-98C5-261CF52DEA84}"/>
              </a:ext>
            </a:extLst>
          </p:cNvPr>
          <p:cNvSpPr txBox="1"/>
          <p:nvPr/>
        </p:nvSpPr>
        <p:spPr>
          <a:xfrm>
            <a:off x="193744" y="1186946"/>
            <a:ext cx="235457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&lt;script  type="text/</a:t>
            </a:r>
            <a:r>
              <a:rPr lang="en-US" sz="1200" err="1">
                <a:ea typeface="+mn-lt"/>
                <a:cs typeface="+mn-lt"/>
              </a:rPr>
              <a:t>javascript</a:t>
            </a:r>
            <a:r>
              <a:rPr lang="en-US" sz="1200">
                <a:ea typeface="+mn-lt"/>
                <a:cs typeface="+mn-lt"/>
              </a:rPr>
              <a:t>"&gt;</a:t>
            </a:r>
            <a:endParaRPr lang="ja-JP" altLang="en-US">
              <a:ea typeface="ＭＳ Ｐゴシック"/>
              <a:cs typeface="+mn-lt"/>
            </a:endParaRPr>
          </a:p>
          <a:p>
            <a:r>
              <a:rPr lang="en-US" altLang="ja-JP" sz="1200">
                <a:ea typeface="+mn-lt"/>
                <a:cs typeface="+mn-lt"/>
              </a:rPr>
              <a:t>var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 err="1">
                <a:ea typeface="+mn-lt"/>
                <a:cs typeface="+mn-lt"/>
              </a:rPr>
              <a:t>strdata_array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=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{</a:t>
            </a:r>
            <a:endParaRPr lang="ja-JP" altLang="en-US">
              <a:ea typeface="ＭＳ Ｐゴシック"/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'F1A_12_estab_01_1_2':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'</a:t>
            </a:r>
            <a:r>
              <a:rPr lang="en-US" altLang="ja-JP" sz="1600" b="1">
                <a:solidFill>
                  <a:srgbClr val="FF0000"/>
                </a:solidFill>
                <a:ea typeface="+mn-lt"/>
                <a:cs typeface="+mn-lt"/>
              </a:rPr>
              <a:t>3</a:t>
            </a:r>
            <a:r>
              <a:rPr lang="en-US" altLang="ja-JP" sz="1200">
                <a:ea typeface="+mn-lt"/>
                <a:cs typeface="+mn-lt"/>
              </a:rPr>
              <a:t>',</a:t>
            </a:r>
            <a:endParaRPr lang="ja-JP" altLang="en-US"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'F1A_12_estab_01_1_2_prev':</a:t>
            </a:r>
            <a:r>
              <a:rPr lang="ja-JP" altLang="en-US" sz="1200">
                <a:ea typeface="+mn-lt"/>
                <a:cs typeface="+mn-lt"/>
              </a:rPr>
              <a:t> </a:t>
            </a:r>
            <a:r>
              <a:rPr lang="en-US" altLang="ja-JP" sz="1200">
                <a:ea typeface="+mn-lt"/>
                <a:cs typeface="+mn-lt"/>
              </a:rPr>
              <a:t>'</a:t>
            </a:r>
            <a:r>
              <a:rPr lang="en-US" altLang="ja-JP" sz="1600" b="1">
                <a:solidFill>
                  <a:srgbClr val="FF0000"/>
                </a:solidFill>
                <a:ea typeface="+mn-lt"/>
                <a:cs typeface="+mn-lt"/>
              </a:rPr>
              <a:t>4</a:t>
            </a:r>
            <a:r>
              <a:rPr lang="en-US" altLang="ja-JP" sz="1200">
                <a:ea typeface="+mn-lt"/>
                <a:cs typeface="+mn-lt"/>
              </a:rPr>
              <a:t>',</a:t>
            </a:r>
            <a:endParaRPr lang="ja-JP" altLang="en-US">
              <a:cs typeface="Calibri" panose="020F0502020204030204"/>
            </a:endParaRPr>
          </a:p>
          <a:p>
            <a:r>
              <a:rPr lang="en-US" altLang="ja-JP" sz="1200">
                <a:ea typeface="+mn-lt"/>
                <a:cs typeface="+mn-lt"/>
              </a:rPr>
              <a:t>}</a:t>
            </a:r>
            <a:endParaRPr lang="ja-JP" altLang="en-US">
              <a:ea typeface="ＭＳ Ｐゴシック" panose="020B0600070205080204" pitchFamily="34" charset="-128"/>
              <a:cs typeface="+mn-lt"/>
            </a:endParaRPr>
          </a:p>
          <a:p>
            <a:r>
              <a:rPr lang="en-US" altLang="ja-JP" sz="1200">
                <a:ea typeface="ＭＳ Ｐゴシック"/>
                <a:cs typeface="Calibri" panose="020F0502020204030204"/>
              </a:rPr>
              <a:t>&lt;/script&gt;</a:t>
            </a:r>
            <a:endParaRPr lang="en-US" altLang="ja-JP" sz="1200">
              <a:cs typeface="Calibri" panose="020F0502020204030204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161D494-B309-384F-AF45-C07049004825}"/>
              </a:ext>
            </a:extLst>
          </p:cNvPr>
          <p:cNvSpPr txBox="1"/>
          <p:nvPr/>
        </p:nvSpPr>
        <p:spPr>
          <a:xfrm>
            <a:off x="297364" y="2971622"/>
            <a:ext cx="4942407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function</a:t>
            </a:r>
            <a:r>
              <a:rPr lang="en-US" altLang="ja-JP" sz="1200">
                <a:ea typeface="+mn-lt"/>
                <a:cs typeface="+mn-lt"/>
              </a:rPr>
              <a:t> </a:t>
            </a:r>
            <a:r>
              <a:rPr lang="en-US" altLang="ja-JP" sz="1200" err="1">
                <a:solidFill>
                  <a:srgbClr val="00B050"/>
                </a:solidFill>
                <a:ea typeface="+mn-lt"/>
                <a:cs typeface="+mn-lt"/>
              </a:rPr>
              <a:t>CmnEmbedData</a:t>
            </a:r>
            <a:r>
              <a:rPr lang="en-US" altLang="ja-JP" sz="1200">
                <a:ea typeface="+mn-lt"/>
                <a:cs typeface="+mn-lt"/>
              </a:rPr>
              <a:t>(){</a:t>
            </a:r>
            <a:endParaRPr lang="ja-JP" altLang="en-US" sz="1200">
              <a:ea typeface="ＭＳ Ｐゴシック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if (</a:t>
            </a:r>
            <a:r>
              <a:rPr lang="en-US" sz="1200" err="1">
                <a:ea typeface="+mn-lt"/>
                <a:cs typeface="+mn-lt"/>
              </a:rPr>
              <a:t>questinnaire_id</a:t>
            </a:r>
            <a:r>
              <a:rPr lang="en-US" sz="1200">
                <a:ea typeface="+mn-lt"/>
                <a:cs typeface="+mn-lt"/>
              </a:rPr>
              <a:t> == "1A2") {</a:t>
            </a:r>
          </a:p>
          <a:p>
            <a:r>
              <a:rPr lang="en-US" sz="1200">
                <a:ea typeface="+mn-lt"/>
                <a:cs typeface="+mn-lt"/>
              </a:rPr>
              <a:t>    </a:t>
            </a:r>
            <a:r>
              <a:rPr lang="en-US" sz="1200" err="1">
                <a:ea typeface="+mn-lt"/>
                <a:cs typeface="+mn-lt"/>
              </a:rPr>
              <a:t>estb_total</a:t>
            </a:r>
            <a:r>
              <a:rPr lang="en-US" sz="1200">
                <a:ea typeface="+mn-lt"/>
                <a:cs typeface="+mn-lt"/>
              </a:rPr>
              <a:t> = </a:t>
            </a:r>
            <a:r>
              <a:rPr lang="en-US" sz="1200" err="1">
                <a:ea typeface="+mn-lt"/>
                <a:cs typeface="+mn-lt"/>
              </a:rPr>
              <a:t>strdata_array</a:t>
            </a:r>
            <a:r>
              <a:rPr lang="en-US" sz="1200">
                <a:ea typeface="+mn-lt"/>
                <a:cs typeface="+mn-lt"/>
              </a:rPr>
              <a:t>["F1A_12_estab_01_1_2"];</a:t>
            </a:r>
          </a:p>
          <a:p>
            <a:r>
              <a:rPr lang="en-US" sz="1200">
                <a:ea typeface="+mn-lt"/>
                <a:cs typeface="+mn-lt"/>
              </a:rPr>
              <a:t>    var </a:t>
            </a:r>
            <a:r>
              <a:rPr lang="en-US" sz="1200" err="1">
                <a:ea typeface="+mn-lt"/>
                <a:cs typeface="+mn-lt"/>
              </a:rPr>
              <a:t>estb_prev</a:t>
            </a:r>
            <a:r>
              <a:rPr lang="en-US" sz="1200">
                <a:ea typeface="+mn-lt"/>
                <a:cs typeface="+mn-lt"/>
              </a:rPr>
              <a:t> = </a:t>
            </a:r>
            <a:r>
              <a:rPr lang="en-US" sz="1200" err="1">
                <a:ea typeface="+mn-lt"/>
                <a:cs typeface="+mn-lt"/>
              </a:rPr>
              <a:t>strdata_array</a:t>
            </a:r>
            <a:r>
              <a:rPr lang="en-US" sz="1200">
                <a:ea typeface="+mn-lt"/>
                <a:cs typeface="+mn-lt"/>
              </a:rPr>
              <a:t>["F1A_12_estab_01_1_2_prev"];</a:t>
            </a:r>
          </a:p>
          <a:p>
            <a:r>
              <a:rPr lang="en-US" sz="1200">
                <a:ea typeface="+mn-lt"/>
                <a:cs typeface="+mn-lt"/>
              </a:rPr>
              <a:t>    </a:t>
            </a:r>
            <a:r>
              <a:rPr lang="en-US" sz="1200" err="1">
                <a:ea typeface="+mn-lt"/>
                <a:cs typeface="+mn-lt"/>
              </a:rPr>
              <a:t>strdata_array</a:t>
            </a:r>
            <a:r>
              <a:rPr lang="en-US" sz="1200">
                <a:ea typeface="+mn-lt"/>
                <a:cs typeface="+mn-lt"/>
              </a:rPr>
              <a:t>["F1A_12_estab_01_1_2_prev"] = </a:t>
            </a:r>
            <a:r>
              <a:rPr lang="en-US" sz="1200" err="1">
                <a:ea typeface="+mn-lt"/>
                <a:cs typeface="+mn-lt"/>
              </a:rPr>
              <a:t>estb_total</a:t>
            </a:r>
            <a:r>
              <a:rPr lang="en-US" sz="1200">
                <a:ea typeface="+mn-lt"/>
                <a:cs typeface="+mn-lt"/>
              </a:rPr>
              <a:t>;</a:t>
            </a:r>
          </a:p>
          <a:p>
            <a:r>
              <a:rPr lang="en-US" sz="1200">
                <a:ea typeface="+mn-lt"/>
                <a:cs typeface="+mn-lt"/>
              </a:rPr>
              <a:t>   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estb_init</a:t>
            </a:r>
            <a:r>
              <a:rPr lang="en-US" sz="1200">
                <a:ea typeface="+mn-lt"/>
                <a:cs typeface="+mn-lt"/>
              </a:rPr>
              <a:t>(</a:t>
            </a:r>
            <a:r>
              <a:rPr lang="en-US" sz="1200" err="1">
                <a:ea typeface="+mn-lt"/>
                <a:cs typeface="+mn-lt"/>
              </a:rPr>
              <a:t>estb_total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estb_prev</a:t>
            </a:r>
            <a:r>
              <a:rPr lang="en-US" sz="1200">
                <a:ea typeface="+mn-lt"/>
                <a:cs typeface="+mn-lt"/>
              </a:rPr>
              <a:t>, '1A2');</a:t>
            </a:r>
          </a:p>
          <a:p>
            <a:r>
              <a:rPr lang="en-US" sz="1200">
                <a:ea typeface="+mn-lt"/>
                <a:cs typeface="+mn-lt"/>
              </a:rPr>
              <a:t>   …...</a:t>
            </a:r>
          </a:p>
          <a:p>
            <a:r>
              <a:rPr lang="en-US" altLang="ja-JP" sz="1200">
                <a:ea typeface="+mn-lt"/>
                <a:cs typeface="+mn-lt"/>
              </a:rPr>
              <a:t>}</a:t>
            </a:r>
            <a:endParaRPr lang="ja-JP" altLang="en-US" sz="1200">
              <a:ea typeface="ＭＳ Ｐゴシック"/>
              <a:cs typeface="Calibri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305B5F-69C2-F944-8781-CFDAB462F3BD}"/>
              </a:ext>
            </a:extLst>
          </p:cNvPr>
          <p:cNvSpPr txBox="1"/>
          <p:nvPr/>
        </p:nvSpPr>
        <p:spPr>
          <a:xfrm>
            <a:off x="4028021" y="4128612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Chosahyo.js</a:t>
            </a:r>
            <a:endParaRPr lang="ja-JP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A7171F-D1AD-0A42-BFB9-96651615A432}"/>
              </a:ext>
            </a:extLst>
          </p:cNvPr>
          <p:cNvSpPr txBox="1"/>
          <p:nvPr/>
        </p:nvSpPr>
        <p:spPr>
          <a:xfrm>
            <a:off x="297364" y="4670918"/>
            <a:ext cx="5518220" cy="21236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/>
              <a:t> &lt;!-- Template HTML Strat --&gt;</a:t>
            </a:r>
          </a:p>
          <a:p>
            <a:r>
              <a:rPr lang="en-US" altLang="ja-JP" sz="1200"/>
              <a:t>  &lt;div id="</a:t>
            </a:r>
            <a:r>
              <a:rPr lang="en-US" altLang="ja-JP" sz="1200" b="1" err="1">
                <a:solidFill>
                  <a:srgbClr val="FF0000"/>
                </a:solidFill>
              </a:rPr>
              <a:t>estb_temp</a:t>
            </a:r>
            <a:r>
              <a:rPr lang="en-US" altLang="ja-JP" sz="1200"/>
              <a:t>" class="" style="display: none;"&gt;</a:t>
            </a:r>
          </a:p>
          <a:p>
            <a:r>
              <a:rPr lang="en-US" altLang="ja-JP" sz="1200"/>
              <a:t>    &lt;div class="form-group form-inline </a:t>
            </a:r>
            <a:r>
              <a:rPr lang="en-US" altLang="ja-JP" sz="1200" err="1"/>
              <a:t>tokei</a:t>
            </a:r>
            <a:r>
              <a:rPr lang="en-US" altLang="ja-JP" sz="1200"/>
              <a:t>-table-tr </a:t>
            </a:r>
            <a:r>
              <a:rPr lang="en-US" altLang="ja-JP" sz="1200" err="1"/>
              <a:t>clearfix</a:t>
            </a:r>
            <a:r>
              <a:rPr lang="en-US" altLang="ja-JP" sz="1200"/>
              <a:t>"&gt;</a:t>
            </a:r>
          </a:p>
          <a:p>
            <a:r>
              <a:rPr lang="en-US" altLang="ja-JP" sz="1200"/>
              <a:t>      &lt;label for="taxcode1" class="control-label col-sm-2 </a:t>
            </a:r>
            <a:r>
              <a:rPr lang="en-US" altLang="ja-JP" sz="1200" err="1"/>
              <a:t>tokei</a:t>
            </a:r>
            <a:r>
              <a:rPr lang="en-US" altLang="ja-JP" sz="1200"/>
              <a:t>-table-</a:t>
            </a:r>
            <a:r>
              <a:rPr lang="en-US" altLang="ja-JP" sz="1200" err="1"/>
              <a:t>th</a:t>
            </a:r>
            <a:r>
              <a:rPr lang="en-US" altLang="ja-JP" sz="1200"/>
              <a:t>"&gt;</a:t>
            </a:r>
          </a:p>
          <a:p>
            <a:r>
              <a:rPr lang="en-US" altLang="ja-JP" sz="1200"/>
              <a:t>        &lt;span class="txt-label"&gt;Tax code1&lt;/span&gt;&lt;span class="icons"&gt;&lt;/span&gt;&lt;/label&gt;</a:t>
            </a:r>
          </a:p>
          <a:p>
            <a:r>
              <a:rPr lang="en-US" altLang="ja-JP" sz="1200"/>
              <a:t>      &lt;div class="col-sm-10 </a:t>
            </a:r>
            <a:r>
              <a:rPr lang="en-US" altLang="ja-JP" sz="1200" err="1"/>
              <a:t>tokei</a:t>
            </a:r>
            <a:r>
              <a:rPr lang="en-US" altLang="ja-JP" sz="1200"/>
              <a:t>-table-td"&gt;</a:t>
            </a:r>
          </a:p>
          <a:p>
            <a:r>
              <a:rPr lang="en-US" altLang="ja-JP" sz="1200"/>
              <a:t>        &lt;input type="text" id="taxcode1" name="F1A_1_TaxCode_Ent”</a:t>
            </a:r>
          </a:p>
          <a:p>
            <a:r>
              <a:rPr lang="en-US" altLang="ja-JP" sz="1200"/>
              <a:t>          class="form-control </a:t>
            </a:r>
            <a:r>
              <a:rPr lang="en-US" altLang="ja-JP" sz="1200" err="1"/>
              <a:t>tokei</a:t>
            </a:r>
            <a:r>
              <a:rPr lang="en-US" altLang="ja-JP" sz="1200"/>
              <a:t>-textbox-item w150 no-name"</a:t>
            </a:r>
          </a:p>
          <a:p>
            <a:r>
              <a:rPr lang="en-US" altLang="ja-JP" sz="1200"/>
              <a:t>          placeholder="" disabled style="font-size:12px; </a:t>
            </a:r>
            <a:r>
              <a:rPr lang="en-US" altLang="ja-JP" sz="1200" err="1"/>
              <a:t>text-align:left</a:t>
            </a:r>
            <a:r>
              <a:rPr lang="en-US" altLang="ja-JP" sz="1200"/>
              <a:t>"&gt;</a:t>
            </a:r>
          </a:p>
          <a:p>
            <a:r>
              <a:rPr lang="en-US" altLang="ja-JP" sz="1200"/>
              <a:t>      &lt;/div&gt;</a:t>
            </a:r>
          </a:p>
          <a:p>
            <a:r>
              <a:rPr lang="en-US" altLang="ja-JP" sz="1200">
                <a:ea typeface="+mn-lt"/>
                <a:cs typeface="+mn-lt"/>
              </a:rPr>
              <a:t>   …...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7B7602E-B466-A140-A864-CC6C692B368C}"/>
              </a:ext>
            </a:extLst>
          </p:cNvPr>
          <p:cNvSpPr txBox="1"/>
          <p:nvPr/>
        </p:nvSpPr>
        <p:spPr>
          <a:xfrm>
            <a:off x="4183714" y="6517113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Index_10.html</a:t>
            </a:r>
            <a:endParaRPr lang="ja-JP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183F5BF-9A3F-F347-9128-F4C07BF84611}"/>
              </a:ext>
            </a:extLst>
          </p:cNvPr>
          <p:cNvCxnSpPr>
            <a:cxnSpLocks/>
          </p:cNvCxnSpPr>
          <p:nvPr/>
        </p:nvCxnSpPr>
        <p:spPr>
          <a:xfrm flipV="1">
            <a:off x="1113778" y="1288109"/>
            <a:ext cx="5372019" cy="27108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9AB8C18-7D2F-6A42-9C36-1D401E4ACDB4}"/>
              </a:ext>
            </a:extLst>
          </p:cNvPr>
          <p:cNvCxnSpPr>
            <a:cxnSpLocks/>
          </p:cNvCxnSpPr>
          <p:nvPr/>
        </p:nvCxnSpPr>
        <p:spPr>
          <a:xfrm flipV="1">
            <a:off x="1633728" y="1609344"/>
            <a:ext cx="4742690" cy="3275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BB32EAAE-DB42-744D-909D-0E6016A46813}"/>
              </a:ext>
            </a:extLst>
          </p:cNvPr>
          <p:cNvSpPr/>
          <p:nvPr/>
        </p:nvSpPr>
        <p:spPr>
          <a:xfrm>
            <a:off x="5899268" y="1479935"/>
            <a:ext cx="586529" cy="2097024"/>
          </a:xfrm>
          <a:custGeom>
            <a:avLst/>
            <a:gdLst>
              <a:gd name="connsiteX0" fmla="*/ 586529 w 586529"/>
              <a:gd name="connsiteY0" fmla="*/ 0 h 1304544"/>
              <a:gd name="connsiteX1" fmla="*/ 1313 w 586529"/>
              <a:gd name="connsiteY1" fmla="*/ 841248 h 1304544"/>
              <a:gd name="connsiteX2" fmla="*/ 415841 w 586529"/>
              <a:gd name="connsiteY2" fmla="*/ 1304544 h 1304544"/>
              <a:gd name="connsiteX3" fmla="*/ 415841 w 586529"/>
              <a:gd name="connsiteY3" fmla="*/ 1304544 h 130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9" h="1304544">
                <a:moveTo>
                  <a:pt x="586529" y="0"/>
                </a:moveTo>
                <a:cubicBezTo>
                  <a:pt x="308145" y="311912"/>
                  <a:pt x="29761" y="623824"/>
                  <a:pt x="1313" y="841248"/>
                </a:cubicBezTo>
                <a:cubicBezTo>
                  <a:pt x="-27135" y="1058672"/>
                  <a:pt x="415841" y="1304544"/>
                  <a:pt x="415841" y="1304544"/>
                </a:cubicBezTo>
                <a:lnTo>
                  <a:pt x="415841" y="1304544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>
            <a:extLst>
              <a:ext uri="{FF2B5EF4-FFF2-40B4-BE49-F238E27FC236}">
                <a16:creationId xmlns:a16="http://schemas.microsoft.com/office/drawing/2014/main" id="{DB37BB00-5350-D94F-B5F2-81A616171B6B}"/>
              </a:ext>
            </a:extLst>
          </p:cNvPr>
          <p:cNvSpPr/>
          <p:nvPr/>
        </p:nvSpPr>
        <p:spPr>
          <a:xfrm>
            <a:off x="5924604" y="3305326"/>
            <a:ext cx="684721" cy="1614034"/>
          </a:xfrm>
          <a:custGeom>
            <a:avLst/>
            <a:gdLst>
              <a:gd name="connsiteX0" fmla="*/ 586529 w 586529"/>
              <a:gd name="connsiteY0" fmla="*/ 0 h 1304544"/>
              <a:gd name="connsiteX1" fmla="*/ 1313 w 586529"/>
              <a:gd name="connsiteY1" fmla="*/ 841248 h 1304544"/>
              <a:gd name="connsiteX2" fmla="*/ 415841 w 586529"/>
              <a:gd name="connsiteY2" fmla="*/ 1304544 h 1304544"/>
              <a:gd name="connsiteX3" fmla="*/ 415841 w 586529"/>
              <a:gd name="connsiteY3" fmla="*/ 1304544 h 130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529" h="1304544">
                <a:moveTo>
                  <a:pt x="586529" y="0"/>
                </a:moveTo>
                <a:cubicBezTo>
                  <a:pt x="308145" y="311912"/>
                  <a:pt x="29761" y="623824"/>
                  <a:pt x="1313" y="841248"/>
                </a:cubicBezTo>
                <a:cubicBezTo>
                  <a:pt x="-27135" y="1058672"/>
                  <a:pt x="415841" y="1304544"/>
                  <a:pt x="415841" y="1304544"/>
                </a:cubicBezTo>
                <a:lnTo>
                  <a:pt x="415841" y="1304544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2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43F4-D691-41A1-A3B1-8FF8859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130359"/>
            <a:ext cx="10515600" cy="457885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Multi-page </a:t>
            </a:r>
            <a:r>
              <a:rPr lang="en-US" altLang="ja-JP">
                <a:ea typeface="+mj-lt"/>
                <a:cs typeface="+mj-lt"/>
              </a:rPr>
              <a:t>flow for establishment</a:t>
            </a:r>
            <a:endParaRPr lang="ja-JP" altLang="en-US">
              <a:ea typeface="ＭＳ Ｐゴシック"/>
              <a:cs typeface="Calibri Light"/>
            </a:endParaRPr>
          </a:p>
        </p:txBody>
      </p:sp>
      <p:pic>
        <p:nvPicPr>
          <p:cNvPr id="7" name="図 11" descr="スクリーンショット, 抽象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B1DAD5B-A2CA-453F-ADBF-C67E2313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621881"/>
            <a:ext cx="3866827" cy="1325711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4D9537-814C-984C-A428-E995C8915217}"/>
              </a:ext>
            </a:extLst>
          </p:cNvPr>
          <p:cNvSpPr txBox="1"/>
          <p:nvPr/>
        </p:nvSpPr>
        <p:spPr>
          <a:xfrm>
            <a:off x="5709616" y="782630"/>
            <a:ext cx="5402039" cy="60016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200">
                <a:ea typeface="ＭＳ Ｐゴシック"/>
                <a:cs typeface="+mn-lt"/>
              </a:rPr>
              <a:t>function </a:t>
            </a:r>
            <a:r>
              <a:rPr lang="en-US" altLang="ja-JP" sz="1200" err="1">
                <a:solidFill>
                  <a:srgbClr val="00B050"/>
                </a:solidFill>
                <a:ea typeface="ＭＳ Ｐゴシック"/>
                <a:cs typeface="+mn-lt"/>
              </a:rPr>
              <a:t>estb_pager</a:t>
            </a:r>
            <a:r>
              <a:rPr lang="en-US" altLang="ja-JP" sz="1200">
                <a:ea typeface="ＭＳ Ｐゴシック"/>
                <a:cs typeface="+mn-lt"/>
              </a:rPr>
              <a:t>(act, </a:t>
            </a:r>
            <a:r>
              <a:rPr lang="en-US" altLang="ja-JP" sz="1200" err="1">
                <a:ea typeface="ＭＳ Ｐゴシック"/>
                <a:cs typeface="+mn-lt"/>
              </a:rPr>
              <a:t>chk</a:t>
            </a:r>
            <a:r>
              <a:rPr lang="en-US" altLang="ja-JP" sz="1200">
                <a:ea typeface="ＭＳ Ｐゴシック"/>
                <a:cs typeface="+mn-lt"/>
              </a:rPr>
              <a:t>, page) {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if (</a:t>
            </a:r>
            <a:r>
              <a:rPr lang="en-US" altLang="ja-JP" sz="1200" err="1">
                <a:ea typeface="ＭＳ Ｐゴシック"/>
                <a:cs typeface="+mn-lt"/>
              </a:rPr>
              <a:t>chk</a:t>
            </a:r>
            <a:r>
              <a:rPr lang="en-US" altLang="ja-JP" sz="1200">
                <a:ea typeface="ＭＳ Ｐゴシック"/>
                <a:cs typeface="+mn-lt"/>
              </a:rPr>
              <a:t>) {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if (!(</a:t>
            </a:r>
            <a:r>
              <a:rPr lang="en-US" altLang="ja-JP" sz="1200" err="1">
                <a:ea typeface="ＭＳ Ｐゴシック"/>
                <a:cs typeface="+mn-lt"/>
              </a:rPr>
              <a:t>checkController</a:t>
            </a:r>
            <a:r>
              <a:rPr lang="en-US" altLang="ja-JP" sz="1200">
                <a:ea typeface="ＭＳ Ｐゴシック"/>
                <a:cs typeface="+mn-lt"/>
              </a:rPr>
              <a:t>(</a:t>
            </a:r>
            <a:r>
              <a:rPr lang="en-US" altLang="ja-JP" sz="1200" err="1">
                <a:ea typeface="ＭＳ Ｐゴシック"/>
                <a:cs typeface="+mn-lt"/>
              </a:rPr>
              <a:t>document.forms</a:t>
            </a:r>
            <a:r>
              <a:rPr lang="en-US" altLang="ja-JP" sz="1200">
                <a:ea typeface="ＭＳ Ｐゴシック"/>
                <a:cs typeface="+mn-lt"/>
              </a:rPr>
              <a:t>[0]))) {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return;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}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}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switch (act) {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case "first":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$("#" +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+ "-</a:t>
            </a:r>
            <a:r>
              <a:rPr lang="en-US" altLang="ja-JP" sz="1200" err="1">
                <a:ea typeface="ＭＳ Ｐゴシック"/>
                <a:cs typeface="+mn-lt"/>
              </a:rPr>
              <a:t>estb_view</a:t>
            </a:r>
            <a:r>
              <a:rPr lang="en-US" altLang="ja-JP" sz="1200">
                <a:ea typeface="ＭＳ Ｐゴシック"/>
                <a:cs typeface="+mn-lt"/>
              </a:rPr>
              <a:t>").</a:t>
            </a:r>
            <a:r>
              <a:rPr lang="en-US" altLang="ja-JP" sz="1200" err="1">
                <a:ea typeface="ＭＳ Ｐゴシック"/>
                <a:cs typeface="+mn-lt"/>
              </a:rPr>
              <a:t>css</a:t>
            </a:r>
            <a:r>
              <a:rPr lang="en-US" altLang="ja-JP" sz="1200">
                <a:ea typeface="ＭＳ Ｐゴシック"/>
                <a:cs typeface="+mn-lt"/>
              </a:rPr>
              <a:t>("display", "none");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$("#1-estb_view").</a:t>
            </a:r>
            <a:r>
              <a:rPr lang="en-US" altLang="ja-JP" sz="1200" err="1">
                <a:ea typeface="ＭＳ Ｐゴシック"/>
                <a:cs typeface="+mn-lt"/>
              </a:rPr>
              <a:t>css</a:t>
            </a:r>
            <a:r>
              <a:rPr lang="en-US" altLang="ja-JP" sz="1200">
                <a:ea typeface="ＭＳ Ｐゴシック"/>
                <a:cs typeface="+mn-lt"/>
              </a:rPr>
              <a:t>("display", "block");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= 1;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$("#</a:t>
            </a:r>
            <a:r>
              <a:rPr lang="en-US" altLang="ja-JP" sz="1200" err="1">
                <a:ea typeface="ＭＳ Ｐゴシック"/>
                <a:cs typeface="+mn-lt"/>
              </a:rPr>
              <a:t>estb_num_h</a:t>
            </a:r>
            <a:r>
              <a:rPr lang="en-US" altLang="ja-JP" sz="1200">
                <a:ea typeface="ＭＳ Ｐゴシック"/>
                <a:cs typeface="+mn-lt"/>
              </a:rPr>
              <a:t>").text(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$("#</a:t>
            </a:r>
            <a:r>
              <a:rPr lang="en-US" altLang="ja-JP" sz="1200" err="1">
                <a:ea typeface="ＭＳ Ｐゴシック"/>
                <a:cs typeface="+mn-lt"/>
              </a:rPr>
              <a:t>estb_num_f</a:t>
            </a:r>
            <a:r>
              <a:rPr lang="en-US" altLang="ja-JP" sz="1200">
                <a:ea typeface="ＭＳ Ｐゴシック"/>
                <a:cs typeface="+mn-lt"/>
              </a:rPr>
              <a:t>").text(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break;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case "next":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if (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&lt; </a:t>
            </a:r>
            <a:r>
              <a:rPr lang="en-US" altLang="ja-JP" sz="1200" err="1">
                <a:ea typeface="ＭＳ Ｐゴシック"/>
                <a:cs typeface="+mn-lt"/>
              </a:rPr>
              <a:t>estb_total</a:t>
            </a:r>
            <a:r>
              <a:rPr lang="en-US" altLang="ja-JP" sz="1200">
                <a:ea typeface="ＭＳ Ｐゴシック"/>
                <a:cs typeface="+mn-lt"/>
              </a:rPr>
              <a:t>) {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$("#" +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+ "-</a:t>
            </a:r>
            <a:r>
              <a:rPr lang="en-US" altLang="ja-JP" sz="1200" err="1">
                <a:ea typeface="ＭＳ Ｐゴシック"/>
                <a:cs typeface="+mn-lt"/>
              </a:rPr>
              <a:t>estb_view</a:t>
            </a:r>
            <a:r>
              <a:rPr lang="en-US" altLang="ja-JP" sz="1200">
                <a:ea typeface="ＭＳ Ｐゴシック"/>
                <a:cs typeface="+mn-lt"/>
              </a:rPr>
              <a:t>").</a:t>
            </a:r>
            <a:r>
              <a:rPr lang="en-US" altLang="ja-JP" sz="1200" err="1">
                <a:ea typeface="ＭＳ Ｐゴシック"/>
                <a:cs typeface="+mn-lt"/>
              </a:rPr>
              <a:t>css</a:t>
            </a:r>
            <a:r>
              <a:rPr lang="en-US" altLang="ja-JP" sz="1200">
                <a:ea typeface="ＭＳ Ｐゴシック"/>
                <a:cs typeface="+mn-lt"/>
              </a:rPr>
              <a:t>("display", "none");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=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+ 1;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$("#" +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+ "-</a:t>
            </a:r>
            <a:r>
              <a:rPr lang="en-US" altLang="ja-JP" sz="1200" err="1">
                <a:ea typeface="ＭＳ Ｐゴシック"/>
                <a:cs typeface="+mn-lt"/>
              </a:rPr>
              <a:t>estb_view</a:t>
            </a:r>
            <a:r>
              <a:rPr lang="en-US" altLang="ja-JP" sz="1200">
                <a:ea typeface="ＭＳ Ｐゴシック"/>
                <a:cs typeface="+mn-lt"/>
              </a:rPr>
              <a:t>").</a:t>
            </a:r>
            <a:r>
              <a:rPr lang="en-US" altLang="ja-JP" sz="1200" err="1">
                <a:ea typeface="ＭＳ Ｐゴシック"/>
                <a:cs typeface="+mn-lt"/>
              </a:rPr>
              <a:t>css</a:t>
            </a:r>
            <a:r>
              <a:rPr lang="en-US" altLang="ja-JP" sz="1200">
                <a:ea typeface="ＭＳ Ｐゴシック"/>
                <a:cs typeface="+mn-lt"/>
              </a:rPr>
              <a:t>("display", "block");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$("#</a:t>
            </a:r>
            <a:r>
              <a:rPr lang="en-US" altLang="ja-JP" sz="1200" err="1">
                <a:ea typeface="ＭＳ Ｐゴシック"/>
                <a:cs typeface="+mn-lt"/>
              </a:rPr>
              <a:t>estb_num_h</a:t>
            </a:r>
            <a:r>
              <a:rPr lang="en-US" altLang="ja-JP" sz="1200">
                <a:ea typeface="ＭＳ Ｐゴシック"/>
                <a:cs typeface="+mn-lt"/>
              </a:rPr>
              <a:t>").text(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$("#</a:t>
            </a:r>
            <a:r>
              <a:rPr lang="en-US" altLang="ja-JP" sz="1200" err="1">
                <a:ea typeface="ＭＳ Ｐゴシック"/>
                <a:cs typeface="+mn-lt"/>
              </a:rPr>
              <a:t>estb_num_f</a:t>
            </a:r>
            <a:r>
              <a:rPr lang="en-US" altLang="ja-JP" sz="1200">
                <a:ea typeface="ＭＳ Ｐゴシック"/>
                <a:cs typeface="+mn-lt"/>
              </a:rPr>
              <a:t>").text(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}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break;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case "</a:t>
            </a:r>
            <a:r>
              <a:rPr lang="en-US" altLang="ja-JP" sz="1200" err="1">
                <a:ea typeface="ＭＳ Ｐゴシック"/>
                <a:cs typeface="+mn-lt"/>
              </a:rPr>
              <a:t>prev</a:t>
            </a:r>
            <a:r>
              <a:rPr lang="en-US" altLang="ja-JP" sz="1200">
                <a:ea typeface="ＭＳ Ｐゴシック"/>
                <a:cs typeface="+mn-lt"/>
              </a:rPr>
              <a:t>":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if (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&gt; 1) {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$("#" +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+ "-</a:t>
            </a:r>
            <a:r>
              <a:rPr lang="en-US" altLang="ja-JP" sz="1200" err="1">
                <a:ea typeface="ＭＳ Ｐゴシック"/>
                <a:cs typeface="+mn-lt"/>
              </a:rPr>
              <a:t>estb_view</a:t>
            </a:r>
            <a:r>
              <a:rPr lang="en-US" altLang="ja-JP" sz="1200">
                <a:ea typeface="ＭＳ Ｐゴシック"/>
                <a:cs typeface="+mn-lt"/>
              </a:rPr>
              <a:t>").</a:t>
            </a:r>
            <a:r>
              <a:rPr lang="en-US" altLang="ja-JP" sz="1200" err="1">
                <a:ea typeface="ＭＳ Ｐゴシック"/>
                <a:cs typeface="+mn-lt"/>
              </a:rPr>
              <a:t>css</a:t>
            </a:r>
            <a:r>
              <a:rPr lang="en-US" altLang="ja-JP" sz="1200">
                <a:ea typeface="ＭＳ Ｐゴシック"/>
                <a:cs typeface="+mn-lt"/>
              </a:rPr>
              <a:t>("display", "none");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=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- 1;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$("#" + 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 + "-</a:t>
            </a:r>
            <a:r>
              <a:rPr lang="en-US" altLang="ja-JP" sz="1200" err="1">
                <a:ea typeface="ＭＳ Ｐゴシック"/>
                <a:cs typeface="+mn-lt"/>
              </a:rPr>
              <a:t>estb_view</a:t>
            </a:r>
            <a:r>
              <a:rPr lang="en-US" altLang="ja-JP" sz="1200">
                <a:ea typeface="ＭＳ Ｐゴシック"/>
                <a:cs typeface="+mn-lt"/>
              </a:rPr>
              <a:t>").</a:t>
            </a:r>
            <a:r>
              <a:rPr lang="en-US" altLang="ja-JP" sz="1200" err="1">
                <a:ea typeface="ＭＳ Ｐゴシック"/>
                <a:cs typeface="+mn-lt"/>
              </a:rPr>
              <a:t>css</a:t>
            </a:r>
            <a:r>
              <a:rPr lang="en-US" altLang="ja-JP" sz="1200">
                <a:ea typeface="ＭＳ Ｐゴシック"/>
                <a:cs typeface="+mn-lt"/>
              </a:rPr>
              <a:t>("display", "block");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$("#</a:t>
            </a:r>
            <a:r>
              <a:rPr lang="en-US" altLang="ja-JP" sz="1200" err="1">
                <a:ea typeface="ＭＳ Ｐゴシック"/>
                <a:cs typeface="+mn-lt"/>
              </a:rPr>
              <a:t>estb_num_h</a:t>
            </a:r>
            <a:r>
              <a:rPr lang="en-US" altLang="ja-JP" sz="1200">
                <a:ea typeface="ＭＳ Ｐゴシック"/>
                <a:cs typeface="+mn-lt"/>
              </a:rPr>
              <a:t>").text(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    $("#</a:t>
            </a:r>
            <a:r>
              <a:rPr lang="en-US" altLang="ja-JP" sz="1200" err="1">
                <a:ea typeface="ＭＳ Ｐゴシック"/>
                <a:cs typeface="+mn-lt"/>
              </a:rPr>
              <a:t>estb_num_f</a:t>
            </a:r>
            <a:r>
              <a:rPr lang="en-US" altLang="ja-JP" sz="1200">
                <a:ea typeface="ＭＳ Ｐゴシック"/>
                <a:cs typeface="+mn-lt"/>
              </a:rPr>
              <a:t>").text(</a:t>
            </a:r>
            <a:r>
              <a:rPr lang="en-US" altLang="ja-JP" sz="1200" err="1">
                <a:ea typeface="ＭＳ Ｐゴシック"/>
                <a:cs typeface="+mn-lt"/>
              </a:rPr>
              <a:t>estb_page</a:t>
            </a:r>
            <a:r>
              <a:rPr lang="en-US" altLang="ja-JP" sz="1200">
                <a:ea typeface="ＭＳ Ｐゴシック"/>
                <a:cs typeface="+mn-lt"/>
              </a:rPr>
              <a:t>);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}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            break;   </a:t>
            </a:r>
            <a:endParaRPr lang="ja-JP" altLang="en-US" sz="1200">
              <a:ea typeface="ＭＳ Ｐゴシック"/>
              <a:cs typeface="Calibri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DCDFD40-0E06-1440-A13C-09A2C3355ACB}"/>
              </a:ext>
            </a:extLst>
          </p:cNvPr>
          <p:cNvSpPr txBox="1"/>
          <p:nvPr/>
        </p:nvSpPr>
        <p:spPr>
          <a:xfrm>
            <a:off x="9921765" y="823010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ea typeface="+mn-lt"/>
                <a:cs typeface="+mn-lt"/>
              </a:rPr>
              <a:t>estb_ini.js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DC758-1611-164A-B34C-C51BADCA2BE6}"/>
              </a:ext>
            </a:extLst>
          </p:cNvPr>
          <p:cNvSpPr txBox="1"/>
          <p:nvPr/>
        </p:nvSpPr>
        <p:spPr>
          <a:xfrm>
            <a:off x="524255" y="3535680"/>
            <a:ext cx="4074091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/>
              <a:t>&lt;button id="</a:t>
            </a:r>
            <a:r>
              <a:rPr lang="en-US" altLang="ja-JP" sz="1400" dirty="0" err="1"/>
              <a:t>estb_btn_first_h</a:t>
            </a:r>
            <a:r>
              <a:rPr lang="en-US" altLang="ja-JP" sz="1400" dirty="0"/>
              <a:t>" type="button"  onclick="</a:t>
            </a:r>
            <a:r>
              <a:rPr lang="en-US" altLang="ja-JP" sz="1400" dirty="0" err="1">
                <a:solidFill>
                  <a:srgbClr val="FF0000"/>
                </a:solidFill>
              </a:rPr>
              <a:t>estb_pager</a:t>
            </a:r>
            <a:r>
              <a:rPr lang="en-US" altLang="ja-JP" sz="1400" dirty="0"/>
              <a:t>('</a:t>
            </a:r>
            <a:r>
              <a:rPr lang="en-US" altLang="ja-JP" sz="1400" b="1" dirty="0" err="1">
                <a:solidFill>
                  <a:srgbClr val="0070C0"/>
                </a:solidFill>
              </a:rPr>
              <a:t>first</a:t>
            </a:r>
            <a:r>
              <a:rPr lang="en-US" altLang="ja-JP" sz="1400" dirty="0" err="1"/>
              <a:t>',false</a:t>
            </a:r>
            <a:r>
              <a:rPr lang="en-US" altLang="ja-JP" sz="1400" dirty="0"/>
              <a:t>)"&gt;First&lt;/button&gt;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&lt;button id="</a:t>
            </a:r>
            <a:r>
              <a:rPr lang="en-US" altLang="ja-JP" sz="1400" dirty="0" err="1"/>
              <a:t>estb_btn_next_h</a:t>
            </a:r>
            <a:r>
              <a:rPr lang="en-US" altLang="ja-JP" sz="1400" dirty="0"/>
              <a:t>" type="button"</a:t>
            </a:r>
          </a:p>
          <a:p>
            <a:r>
              <a:rPr lang="en-US" altLang="ja-JP" sz="1400" dirty="0"/>
              <a:t>onclick="</a:t>
            </a:r>
            <a:r>
              <a:rPr lang="en-US" altLang="ja-JP" sz="1400" dirty="0" err="1">
                <a:solidFill>
                  <a:srgbClr val="FF0000"/>
                </a:solidFill>
              </a:rPr>
              <a:t>estb_pager</a:t>
            </a:r>
            <a:r>
              <a:rPr lang="en-US" altLang="ja-JP" sz="1400" dirty="0"/>
              <a:t>('</a:t>
            </a:r>
            <a:r>
              <a:rPr lang="en-US" altLang="ja-JP" sz="1400" b="1" dirty="0" err="1">
                <a:solidFill>
                  <a:srgbClr val="0070C0"/>
                </a:solidFill>
              </a:rPr>
              <a:t>next</a:t>
            </a:r>
            <a:r>
              <a:rPr lang="en-US" altLang="ja-JP" sz="1400" dirty="0" err="1"/>
              <a:t>',false</a:t>
            </a:r>
            <a:r>
              <a:rPr lang="en-US" altLang="ja-JP" sz="1400" dirty="0"/>
              <a:t>)"&gt; Next &lt;/button&gt;</a:t>
            </a:r>
          </a:p>
          <a:p>
            <a:endParaRPr lang="en-US" altLang="ja-JP" sz="1400" dirty="0"/>
          </a:p>
          <a:p>
            <a:r>
              <a:rPr lang="en-US" altLang="ja-JP" sz="1400" dirty="0"/>
              <a:t>&lt;button id="</a:t>
            </a:r>
            <a:r>
              <a:rPr lang="en-US" altLang="ja-JP" sz="1400" dirty="0" err="1"/>
              <a:t>estb_btn_prev_h</a:t>
            </a:r>
            <a:r>
              <a:rPr lang="en-US" altLang="ja-JP" sz="1400" dirty="0"/>
              <a:t>" type="button" onclick="</a:t>
            </a:r>
            <a:r>
              <a:rPr lang="en-US" altLang="ja-JP" sz="1400" dirty="0" err="1">
                <a:solidFill>
                  <a:srgbClr val="FF0000"/>
                </a:solidFill>
              </a:rPr>
              <a:t>estb_pager</a:t>
            </a:r>
            <a:r>
              <a:rPr lang="en-US" altLang="ja-JP" sz="1400" dirty="0"/>
              <a:t>('</a:t>
            </a:r>
            <a:r>
              <a:rPr lang="en-US" altLang="ja-JP" sz="1400" b="1" dirty="0" err="1">
                <a:solidFill>
                  <a:srgbClr val="0070C0"/>
                </a:solidFill>
              </a:rPr>
              <a:t>prev</a:t>
            </a:r>
            <a:r>
              <a:rPr lang="en-US" altLang="ja-JP" sz="1400" dirty="0"/>
              <a:t>',false)"&gt;Previous&lt;/button&gt;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kumimoji="1" lang="en-US" altLang="ja-JP" sz="1400" dirty="0"/>
          </a:p>
          <a:p>
            <a:endParaRPr kumimoji="1" lang="ja-JP" altLang="en-US" sz="1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861337E-BFA5-4043-ACB1-AF784CCA9776}"/>
              </a:ext>
            </a:extLst>
          </p:cNvPr>
          <p:cNvSpPr txBox="1"/>
          <p:nvPr/>
        </p:nvSpPr>
        <p:spPr>
          <a:xfrm>
            <a:off x="2450294" y="5628560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Index_10.html</a:t>
            </a:r>
            <a:endParaRPr lang="ja-JP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D0CF228-0697-A34C-972A-D79C514BE9DB}"/>
              </a:ext>
            </a:extLst>
          </p:cNvPr>
          <p:cNvCxnSpPr>
            <a:cxnSpLocks/>
          </p:cNvCxnSpPr>
          <p:nvPr/>
        </p:nvCxnSpPr>
        <p:spPr>
          <a:xfrm flipV="1">
            <a:off x="2328672" y="2327648"/>
            <a:ext cx="3767328" cy="1476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E307337-2F70-6E46-B7A1-50B6DF4B05DF}"/>
              </a:ext>
            </a:extLst>
          </p:cNvPr>
          <p:cNvCxnSpPr>
            <a:cxnSpLocks/>
          </p:cNvCxnSpPr>
          <p:nvPr/>
        </p:nvCxnSpPr>
        <p:spPr>
          <a:xfrm flipV="1">
            <a:off x="2428170" y="3582020"/>
            <a:ext cx="3570294" cy="896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D10C766-4251-A243-A80A-ED9127B8B945}"/>
              </a:ext>
            </a:extLst>
          </p:cNvPr>
          <p:cNvCxnSpPr>
            <a:cxnSpLocks/>
          </p:cNvCxnSpPr>
          <p:nvPr/>
        </p:nvCxnSpPr>
        <p:spPr>
          <a:xfrm flipV="1">
            <a:off x="2664933" y="5129618"/>
            <a:ext cx="3333531" cy="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4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77D6CA5-76FE-684A-BD02-716FC95A0448}"/>
              </a:ext>
            </a:extLst>
          </p:cNvPr>
          <p:cNvCxnSpPr>
            <a:cxnSpLocks/>
            <a:stCxn id="39" idx="3"/>
            <a:endCxn id="53" idx="1"/>
          </p:cNvCxnSpPr>
          <p:nvPr/>
        </p:nvCxnSpPr>
        <p:spPr>
          <a:xfrm>
            <a:off x="3581230" y="4931806"/>
            <a:ext cx="4408013" cy="1144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43F4-D691-41A1-A3B1-8FF8859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8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ea typeface="ＭＳ Ｐゴシック"/>
                <a:cs typeface="Calibri Light"/>
              </a:rPr>
              <a:t>Merge html (01.html &lt;-- 02.html, 03.html)</a:t>
            </a:r>
            <a:endParaRPr lang="ja-JP" altLang="en-US">
              <a:ea typeface="ＭＳ Ｐゴシック"/>
              <a:cs typeface="Calibri Light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0933769-6FD0-6A4E-87AC-1818AE71C7E4}"/>
              </a:ext>
            </a:extLst>
          </p:cNvPr>
          <p:cNvGrpSpPr/>
          <p:nvPr/>
        </p:nvGrpSpPr>
        <p:grpSpPr>
          <a:xfrm>
            <a:off x="2133330" y="2426015"/>
            <a:ext cx="1259454" cy="1731555"/>
            <a:chOff x="3463534" y="3227050"/>
            <a:chExt cx="1259454" cy="1731555"/>
          </a:xfrm>
        </p:grpSpPr>
        <p:pic>
          <p:nvPicPr>
            <p:cNvPr id="17" name="図 6" descr="スクリーンショットの画面&#10;&#10;高い精度で生成された説明">
              <a:extLst>
                <a:ext uri="{FF2B5EF4-FFF2-40B4-BE49-F238E27FC236}">
                  <a16:creationId xmlns:a16="http://schemas.microsoft.com/office/drawing/2014/main" id="{7EC04C23-DFC6-A34C-8BAE-4FEA9867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3534" y="3855424"/>
              <a:ext cx="1255872" cy="8195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19" name="図 9" descr="白い背景と白い文字&#10;&#10;高い精度で生成された説明">
              <a:extLst>
                <a:ext uri="{FF2B5EF4-FFF2-40B4-BE49-F238E27FC236}">
                  <a16:creationId xmlns:a16="http://schemas.microsoft.com/office/drawing/2014/main" id="{F9CD68B8-BFE7-DF4D-8EEB-EE46FDA9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115" y="4689490"/>
              <a:ext cx="1255873" cy="2691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20" name="図 3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EF412A68-DC3D-8E41-B938-F995BA9F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7116" y="3227050"/>
              <a:ext cx="1255872" cy="6369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pic>
        <p:nvPicPr>
          <p:cNvPr id="38" name="図 37">
            <a:extLst>
              <a:ext uri="{FF2B5EF4-FFF2-40B4-BE49-F238E27FC236}">
                <a16:creationId xmlns:a16="http://schemas.microsoft.com/office/drawing/2014/main" id="{E871B66A-69BE-6942-B870-8B2069224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048" y="4742804"/>
            <a:ext cx="406400" cy="40640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5C0DF43-C158-7E4B-B6FD-E0E849678334}"/>
              </a:ext>
            </a:extLst>
          </p:cNvPr>
          <p:cNvSpPr txBox="1"/>
          <p:nvPr/>
        </p:nvSpPr>
        <p:spPr>
          <a:xfrm>
            <a:off x="2568645" y="4747140"/>
            <a:ext cx="1012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ea typeface="ＭＳ Ｐゴシック"/>
                <a:cs typeface="Calibri"/>
              </a:rPr>
              <a:t>DDFDQ</a:t>
            </a:r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8296B6EA-3EA9-6741-9AD6-1A7C81289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243" y="4727758"/>
            <a:ext cx="636907" cy="636907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E8080A7-FA99-9C40-8E29-087608BE1E0A}"/>
              </a:ext>
            </a:extLst>
          </p:cNvPr>
          <p:cNvSpPr/>
          <p:nvPr/>
        </p:nvSpPr>
        <p:spPr>
          <a:xfrm>
            <a:off x="1983997" y="1815427"/>
            <a:ext cx="1515988" cy="351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6D2F56D-E970-5D45-A39B-26ADC352BA45}"/>
              </a:ext>
            </a:extLst>
          </p:cNvPr>
          <p:cNvSpPr txBox="1"/>
          <p:nvPr/>
        </p:nvSpPr>
        <p:spPr>
          <a:xfrm>
            <a:off x="2114055" y="1911012"/>
            <a:ext cx="1255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1A</a:t>
            </a:r>
            <a:r>
              <a:rPr lang="en-US" altLang="ja-JP">
                <a:ea typeface="ＭＳ Ｐゴシック"/>
                <a:cs typeface="Calibri"/>
              </a:rPr>
              <a:t>&amp;1A2</a:t>
            </a: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9" name="右矢印 58">
            <a:extLst>
              <a:ext uri="{FF2B5EF4-FFF2-40B4-BE49-F238E27FC236}">
                <a16:creationId xmlns:a16="http://schemas.microsoft.com/office/drawing/2014/main" id="{9D1A483C-0C93-BE43-957C-C749DE152BBA}"/>
              </a:ext>
            </a:extLst>
          </p:cNvPr>
          <p:cNvSpPr/>
          <p:nvPr/>
        </p:nvSpPr>
        <p:spPr>
          <a:xfrm>
            <a:off x="6729402" y="3038824"/>
            <a:ext cx="443807" cy="30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0045377C-C4F0-F84D-9A2C-25AD79C39E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814" y="2618172"/>
            <a:ext cx="889500" cy="889500"/>
          </a:xfrm>
          <a:prstGeom prst="rect">
            <a:avLst/>
          </a:prstGeom>
        </p:spPr>
      </p:pic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DD1D929F-271C-2D45-907B-C8B82031774E}"/>
              </a:ext>
            </a:extLst>
          </p:cNvPr>
          <p:cNvSpPr/>
          <p:nvPr/>
        </p:nvSpPr>
        <p:spPr>
          <a:xfrm>
            <a:off x="9936495" y="2276106"/>
            <a:ext cx="1727911" cy="26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e</a:t>
            </a:r>
            <a:r>
              <a:rPr kumimoji="1" lang="en-US" altLang="ja-JP"/>
              <a:t>-Survey</a:t>
            </a:r>
          </a:p>
          <a:p>
            <a:pPr algn="ctr"/>
            <a:r>
              <a:rPr kumimoji="1" lang="en-US" altLang="ja-JP"/>
              <a:t>Management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B718920-0202-584E-B5D3-1D019D0FC794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626150" y="4507905"/>
            <a:ext cx="1210181" cy="53830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右矢印 76">
            <a:extLst>
              <a:ext uri="{FF2B5EF4-FFF2-40B4-BE49-F238E27FC236}">
                <a16:creationId xmlns:a16="http://schemas.microsoft.com/office/drawing/2014/main" id="{E3A122F3-1609-6242-AE92-4BEA90434C4C}"/>
              </a:ext>
            </a:extLst>
          </p:cNvPr>
          <p:cNvSpPr/>
          <p:nvPr/>
        </p:nvSpPr>
        <p:spPr>
          <a:xfrm>
            <a:off x="9168015" y="2984274"/>
            <a:ext cx="443807" cy="30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B2F06FA-9C29-2B4F-A02C-B9674656D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45" y="2476591"/>
            <a:ext cx="1255872" cy="636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D5C3799-0758-114D-860E-7CD98AC8B6AA}"/>
              </a:ext>
            </a:extLst>
          </p:cNvPr>
          <p:cNvSpPr/>
          <p:nvPr/>
        </p:nvSpPr>
        <p:spPr>
          <a:xfrm>
            <a:off x="5181829" y="1866003"/>
            <a:ext cx="1597233" cy="3498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2339D7A-BAD7-CD41-BD35-ABABA7B5103D}"/>
              </a:ext>
            </a:extLst>
          </p:cNvPr>
          <p:cNvSpPr txBox="1"/>
          <p:nvPr/>
        </p:nvSpPr>
        <p:spPr>
          <a:xfrm>
            <a:off x="5311888" y="1823089"/>
            <a:ext cx="1255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>
                <a:ea typeface="ＭＳ Ｐゴシック"/>
                <a:cs typeface="Calibri"/>
              </a:rPr>
              <a:t>New</a:t>
            </a:r>
            <a:r>
              <a:rPr lang="ja-JP" altLang="en-US">
                <a:ea typeface="ＭＳ Ｐゴシック"/>
                <a:cs typeface="Calibri"/>
              </a:rPr>
              <a:t>　1A</a:t>
            </a:r>
            <a:r>
              <a:rPr lang="en-US" altLang="ja-JP" dirty="0">
                <a:ea typeface="ＭＳ Ｐゴシック"/>
                <a:cs typeface="Calibri"/>
              </a:rPr>
              <a:t>&amp;1A2</a:t>
            </a:r>
            <a:endParaRPr lang="ja-JP" altLang="en-US">
              <a:ea typeface="ＭＳ Ｐゴシック"/>
              <a:cs typeface="Calibri"/>
            </a:endParaRPr>
          </a:p>
        </p:txBody>
      </p:sp>
      <p:pic>
        <p:nvPicPr>
          <p:cNvPr id="66" name="図 6" descr="スクリーンショットの画面&#10;&#10;高い精度で生成された説明">
            <a:extLst>
              <a:ext uri="{FF2B5EF4-FFF2-40B4-BE49-F238E27FC236}">
                <a16:creationId xmlns:a16="http://schemas.microsoft.com/office/drawing/2014/main" id="{48491EA1-5719-EC40-8B80-3471FC0C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65" y="3166653"/>
            <a:ext cx="1255872" cy="819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CABC92-6378-E54B-8796-711D16F86574}"/>
              </a:ext>
            </a:extLst>
          </p:cNvPr>
          <p:cNvSpPr/>
          <p:nvPr/>
        </p:nvSpPr>
        <p:spPr>
          <a:xfrm>
            <a:off x="5218003" y="3454481"/>
            <a:ext cx="1515988" cy="646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9" descr="白い背景と白い文字&#10;&#10;高い精度で生成された説明">
            <a:extLst>
              <a:ext uri="{FF2B5EF4-FFF2-40B4-BE49-F238E27FC236}">
                <a16:creationId xmlns:a16="http://schemas.microsoft.com/office/drawing/2014/main" id="{F65B1E6F-F6A9-CA43-97D6-DFB6E7F6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454" y="3476093"/>
            <a:ext cx="1255873" cy="269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455028F-B992-E047-A4BE-D2D5701FA0DA}"/>
              </a:ext>
            </a:extLst>
          </p:cNvPr>
          <p:cNvCxnSpPr>
            <a:cxnSpLocks/>
          </p:cNvCxnSpPr>
          <p:nvPr/>
        </p:nvCxnSpPr>
        <p:spPr>
          <a:xfrm flipV="1">
            <a:off x="3369927" y="3348912"/>
            <a:ext cx="1941961" cy="16271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4B782104-2208-0145-A58C-10B5FBA3BB60}"/>
              </a:ext>
            </a:extLst>
          </p:cNvPr>
          <p:cNvSpPr/>
          <p:nvPr/>
        </p:nvSpPr>
        <p:spPr>
          <a:xfrm>
            <a:off x="3906664" y="2769384"/>
            <a:ext cx="914553" cy="1319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Merge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D260AB2-5360-D442-9EF0-20AF71636130}"/>
              </a:ext>
            </a:extLst>
          </p:cNvPr>
          <p:cNvSpPr txBox="1"/>
          <p:nvPr/>
        </p:nvSpPr>
        <p:spPr>
          <a:xfrm>
            <a:off x="7073043" y="1809947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ea typeface="+mn-lt"/>
                <a:cs typeface="+mn-lt"/>
              </a:rPr>
              <a:t>int_pager.js</a:t>
            </a:r>
            <a:endParaRPr lang="ja-JP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5934A64-3C8F-0849-85F2-AE634526846F}"/>
              </a:ext>
            </a:extLst>
          </p:cNvPr>
          <p:cNvCxnSpPr>
            <a:cxnSpLocks/>
          </p:cNvCxnSpPr>
          <p:nvPr/>
        </p:nvCxnSpPr>
        <p:spPr>
          <a:xfrm flipH="1">
            <a:off x="6567761" y="2146254"/>
            <a:ext cx="686461" cy="80261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E3C5962-B418-C54E-A933-674170E85105}"/>
              </a:ext>
            </a:extLst>
          </p:cNvPr>
          <p:cNvSpPr txBox="1"/>
          <p:nvPr/>
        </p:nvSpPr>
        <p:spPr>
          <a:xfrm>
            <a:off x="6852477" y="2322702"/>
            <a:ext cx="686461" cy="3077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74421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5" descr="スクリーンショットの画面&#10;&#10;高い精度で生成された説明">
            <a:extLst>
              <a:ext uri="{FF2B5EF4-FFF2-40B4-BE49-F238E27FC236}">
                <a16:creationId xmlns:a16="http://schemas.microsoft.com/office/drawing/2014/main" id="{4CD5CEFB-EA94-A645-A58E-959B3F15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7" y="4775242"/>
            <a:ext cx="2069954" cy="754924"/>
          </a:xfrm>
          <a:prstGeom prst="rect">
            <a:avLst/>
          </a:prstGeom>
        </p:spPr>
      </p:pic>
      <p:pic>
        <p:nvPicPr>
          <p:cNvPr id="15" name="図 11" descr="スクリーンショットの画面&#10;&#10;高い精度で生成された説明">
            <a:extLst>
              <a:ext uri="{FF2B5EF4-FFF2-40B4-BE49-F238E27FC236}">
                <a16:creationId xmlns:a16="http://schemas.microsoft.com/office/drawing/2014/main" id="{EDF0C383-9BCC-FF45-83C1-A77D004D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354" y="952290"/>
            <a:ext cx="1958407" cy="879077"/>
          </a:xfrm>
          <a:prstGeom prst="rect">
            <a:avLst/>
          </a:prstGeom>
        </p:spPr>
      </p:pic>
      <p:pic>
        <p:nvPicPr>
          <p:cNvPr id="16" name="図 14" descr="文字と写真のスクリーンショット&#10;&#10;高い精度で生成された説明">
            <a:extLst>
              <a:ext uri="{FF2B5EF4-FFF2-40B4-BE49-F238E27FC236}">
                <a16:creationId xmlns:a16="http://schemas.microsoft.com/office/drawing/2014/main" id="{52B66CE3-4499-7744-9BFC-266A32B59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57" y="2918006"/>
            <a:ext cx="2069954" cy="7225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43F4-D691-41A1-A3B1-8FF8859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130359"/>
            <a:ext cx="10515600" cy="45788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ea typeface="ＭＳ Ｐゴシック"/>
                <a:cs typeface="Calibri Light"/>
              </a:rPr>
              <a:t>Merge html (01.html &lt;-- 02.html, 03.html)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4D9537-814C-984C-A428-E995C8915217}"/>
              </a:ext>
            </a:extLst>
          </p:cNvPr>
          <p:cNvSpPr txBox="1"/>
          <p:nvPr/>
        </p:nvSpPr>
        <p:spPr>
          <a:xfrm>
            <a:off x="598097" y="1908416"/>
            <a:ext cx="5402039" cy="43396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&lt;!-- 1st page start--&gt;</a:t>
            </a:r>
            <a:endParaRPr lang="ja-JP"/>
          </a:p>
          <a:p>
            <a:r>
              <a:rPr lang="en-US" sz="1200" dirty="0">
                <a:ea typeface="+mn-lt"/>
                <a:cs typeface="+mn-lt"/>
              </a:rPr>
              <a:t>&lt;</a:t>
            </a:r>
            <a:r>
              <a:rPr lang="en-US" sz="1200" dirty="0">
                <a:solidFill>
                  <a:srgbClr val="FF0000"/>
                </a:solidFill>
                <a:ea typeface="+mn-lt"/>
                <a:cs typeface="+mn-lt"/>
              </a:rPr>
              <a:t>div id="INT_page_1" style="</a:t>
            </a: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display: block</a:t>
            </a:r>
            <a:r>
              <a:rPr lang="en-US" sz="1200" dirty="0">
                <a:solidFill>
                  <a:srgbClr val="FF0000"/>
                </a:solidFill>
                <a:ea typeface="+mn-lt"/>
                <a:cs typeface="+mn-lt"/>
              </a:rPr>
              <a:t>;"</a:t>
            </a:r>
            <a:r>
              <a:rPr lang="en-US" sz="1200" dirty="0">
                <a:ea typeface="+mn-lt"/>
                <a:cs typeface="+mn-lt"/>
              </a:rPr>
              <a:t>&gt;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&lt;div class="form-group form-inline" style="</a:t>
            </a:r>
            <a:r>
              <a:rPr lang="en-US" sz="1200" dirty="0" err="1">
                <a:ea typeface="+mn-lt"/>
                <a:cs typeface="+mn-lt"/>
              </a:rPr>
              <a:t>text-align:center</a:t>
            </a:r>
            <a:r>
              <a:rPr lang="en-US" sz="1200" dirty="0">
                <a:ea typeface="+mn-lt"/>
                <a:cs typeface="+mn-lt"/>
              </a:rPr>
              <a:t>;"&gt;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&lt;span class="box-commentary"&gt;&lt;span style="font-size:24px;"&gt;</a:t>
            </a:r>
            <a:endParaRPr lang="en-US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  QUESTIONNAIRE FOR&lt;</a:t>
            </a:r>
            <a:r>
              <a:rPr lang="en-US" sz="1200" dirty="0" err="1">
                <a:ea typeface="+mn-lt"/>
                <a:cs typeface="+mn-lt"/>
              </a:rPr>
              <a:t>br</a:t>
            </a:r>
            <a:r>
              <a:rPr lang="en-US" sz="1200" dirty="0">
                <a:ea typeface="+mn-lt"/>
                <a:cs typeface="+mn-lt"/>
              </a:rPr>
              <a:t>&gt;ENTERPRISE,COLLECTIVE&lt;</a:t>
            </a:r>
            <a:r>
              <a:rPr lang="en-US" sz="1200" dirty="0" err="1">
                <a:ea typeface="+mn-lt"/>
                <a:cs typeface="+mn-lt"/>
              </a:rPr>
              <a:t>br</a:t>
            </a:r>
            <a:r>
              <a:rPr lang="en-US" sz="1200" dirty="0">
                <a:ea typeface="+mn-lt"/>
                <a:cs typeface="+mn-lt"/>
              </a:rPr>
              <a:t>&gt;</a:t>
            </a:r>
            <a:endParaRPr lang="en-US" dirty="0"/>
          </a:p>
          <a:p>
            <a:r>
              <a:rPr lang="en-US" altLang="ja-JP" sz="1200" dirty="0">
                <a:ea typeface="ＭＳ Ｐゴシック"/>
                <a:cs typeface="Calibri"/>
              </a:rPr>
              <a:t>…...</a:t>
            </a:r>
          </a:p>
          <a:p>
            <a:r>
              <a:rPr lang="en-US" altLang="ja-JP" sz="1200" dirty="0">
                <a:ea typeface="ＭＳ Ｐゴシック"/>
                <a:cs typeface="+mn-lt"/>
              </a:rPr>
              <a:t>&lt;/div&gt;</a:t>
            </a:r>
          </a:p>
          <a:p>
            <a:r>
              <a:rPr lang="en-US" sz="1200" dirty="0">
                <a:ea typeface="+mn-lt"/>
                <a:cs typeface="+mn-lt"/>
              </a:rPr>
              <a:t>&lt;!-- 2nd page start--&gt;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&lt;</a:t>
            </a:r>
            <a:r>
              <a:rPr lang="en-US" sz="1200" dirty="0">
                <a:solidFill>
                  <a:srgbClr val="FF0000"/>
                </a:solidFill>
                <a:ea typeface="+mn-lt"/>
                <a:cs typeface="+mn-lt"/>
              </a:rPr>
              <a:t>div id="INT_page_2" style="</a:t>
            </a: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display: none</a:t>
            </a:r>
            <a:r>
              <a:rPr lang="en-US" sz="1200" dirty="0">
                <a:solidFill>
                  <a:srgbClr val="FF0000"/>
                </a:solidFill>
                <a:ea typeface="+mn-lt"/>
                <a:cs typeface="+mn-lt"/>
              </a:rPr>
              <a:t>;</a:t>
            </a:r>
            <a:r>
              <a:rPr lang="en-US" sz="1200" dirty="0">
                <a:ea typeface="+mn-lt"/>
                <a:cs typeface="+mn-lt"/>
              </a:rPr>
              <a:t>"&gt;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&lt;div class="form-group form-inline" style="</a:t>
            </a:r>
            <a:r>
              <a:rPr lang="en-US" sz="1200" dirty="0" err="1">
                <a:ea typeface="+mn-lt"/>
                <a:cs typeface="+mn-lt"/>
              </a:rPr>
              <a:t>text-align:left</a:t>
            </a:r>
            <a:r>
              <a:rPr lang="en-US" sz="1200" dirty="0">
                <a:ea typeface="+mn-lt"/>
                <a:cs typeface="+mn-lt"/>
              </a:rPr>
              <a:t>;"&gt;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&lt;span class="box-commentary"&gt;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&lt;span style="font-size:20px;"&gt;</a:t>
            </a:r>
            <a:endParaRPr lang="en-US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  11. Energy consumption for production, business in 2019&amp;zwnj;&lt;/span&gt;&lt;/span&gt;</a:t>
            </a:r>
            <a:endParaRPr lang="en-US" dirty="0">
              <a:cs typeface="Calibri"/>
            </a:endParaRPr>
          </a:p>
          <a:p>
            <a:r>
              <a:rPr lang="en-US" altLang="ja-JP" sz="1200" dirty="0">
                <a:ea typeface="ＭＳ Ｐゴシック"/>
                <a:cs typeface="Calibri"/>
              </a:rPr>
              <a:t>…...</a:t>
            </a:r>
          </a:p>
          <a:p>
            <a:r>
              <a:rPr lang="en-US" sz="1200" dirty="0">
                <a:ea typeface="+mn-lt"/>
                <a:cs typeface="+mn-lt"/>
              </a:rPr>
              <a:t>&lt;/div&gt;</a:t>
            </a:r>
          </a:p>
          <a:p>
            <a:r>
              <a:rPr lang="en-US" sz="1200" dirty="0">
                <a:ea typeface="+mn-lt"/>
                <a:cs typeface="+mn-lt"/>
              </a:rPr>
              <a:t>&lt;!-- 3rd page start--&gt;</a:t>
            </a:r>
            <a:endParaRPr lang="en-US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&lt;</a:t>
            </a:r>
            <a:r>
              <a:rPr lang="en-US" sz="1200" dirty="0">
                <a:solidFill>
                  <a:srgbClr val="FF0000"/>
                </a:solidFill>
                <a:ea typeface="+mn-lt"/>
                <a:cs typeface="+mn-lt"/>
              </a:rPr>
              <a:t>div id="INT_page_3" style="</a:t>
            </a:r>
            <a:r>
              <a:rPr lang="en-US" sz="1200" dirty="0">
                <a:solidFill>
                  <a:srgbClr val="0070C0"/>
                </a:solidFill>
                <a:ea typeface="+mn-lt"/>
                <a:cs typeface="+mn-lt"/>
              </a:rPr>
              <a:t>display: none</a:t>
            </a:r>
            <a:r>
              <a:rPr lang="en-US" sz="1200" dirty="0">
                <a:solidFill>
                  <a:srgbClr val="FF0000"/>
                </a:solidFill>
                <a:ea typeface="+mn-lt"/>
                <a:cs typeface="+mn-lt"/>
              </a:rPr>
              <a:t>;"</a:t>
            </a:r>
            <a:r>
              <a:rPr lang="en-US" sz="1200" dirty="0">
                <a:ea typeface="+mn-lt"/>
                <a:cs typeface="+mn-lt"/>
              </a:rPr>
              <a:t>&gt;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&lt;div class="form-group form-inline" style="</a:t>
            </a:r>
            <a:r>
              <a:rPr lang="en-US" sz="1200" dirty="0" err="1">
                <a:ea typeface="+mn-lt"/>
                <a:cs typeface="+mn-lt"/>
              </a:rPr>
              <a:t>text-align:left</a:t>
            </a:r>
            <a:r>
              <a:rPr lang="en-US" sz="1200" dirty="0">
                <a:ea typeface="+mn-lt"/>
                <a:cs typeface="+mn-lt"/>
              </a:rPr>
              <a:t>;"&gt;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  &lt;span class="box-commentary"&gt;&lt;span style="font-size:20px;"&gt;</a:t>
            </a:r>
            <a:endParaRPr lang="en-US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  12. Subordinate establishment under enterprise/</a:t>
            </a:r>
            <a:r>
              <a:rPr lang="en-US" sz="1200" dirty="0" err="1">
                <a:ea typeface="+mn-lt"/>
                <a:cs typeface="+mn-lt"/>
              </a:rPr>
              <a:t>headquarter&amp;zwnj</a:t>
            </a:r>
            <a:r>
              <a:rPr lang="en-US" sz="1200" dirty="0">
                <a:ea typeface="+mn-lt"/>
                <a:cs typeface="+mn-lt"/>
              </a:rPr>
              <a:t>;&lt;/span&gt;</a:t>
            </a:r>
            <a:endParaRPr lang="en-US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  &lt;/div&gt;</a:t>
            </a:r>
            <a:endParaRPr lang="en-US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…...</a:t>
            </a:r>
          </a:p>
          <a:p>
            <a:r>
              <a:rPr lang="en-US" sz="1200" dirty="0">
                <a:ea typeface="+mn-lt"/>
                <a:cs typeface="+mn-lt"/>
              </a:rPr>
              <a:t>&lt;/div&gt;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ECDEBA-EB01-42D5-9ADC-860BB31A5BDD}"/>
              </a:ext>
            </a:extLst>
          </p:cNvPr>
          <p:cNvSpPr txBox="1"/>
          <p:nvPr/>
        </p:nvSpPr>
        <p:spPr>
          <a:xfrm>
            <a:off x="6510549" y="1840613"/>
            <a:ext cx="540203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  &lt;div class="form-group form-inline" style="</a:t>
            </a:r>
            <a:r>
              <a:rPr lang="en-US" sz="1200" err="1">
                <a:ea typeface="+mn-lt"/>
                <a:cs typeface="+mn-lt"/>
              </a:rPr>
              <a:t>text-align:center</a:t>
            </a:r>
            <a:r>
              <a:rPr lang="en-US" sz="1200">
                <a:ea typeface="+mn-lt"/>
                <a:cs typeface="+mn-lt"/>
              </a:rPr>
              <a:t>;"&gt;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  &lt;span class="box-commentary"&gt;&lt;span style="font-size:24px;"&gt;</a:t>
            </a:r>
            <a:endParaRPr lang="en-US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  QUESTIONNAIRE FOR&lt;br&gt;ENTERPRISE,COLLECTIVE&lt;br&gt;</a:t>
            </a:r>
            <a:endParaRPr lang="en-US"/>
          </a:p>
          <a:p>
            <a:r>
              <a:rPr lang="en-US" altLang="ja-JP" sz="1200">
                <a:ea typeface="ＭＳ Ｐゴシック"/>
                <a:cs typeface="Calibri"/>
              </a:rPr>
              <a:t>  …...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  &lt;/div&gt;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8DDACC-5BEC-4918-BE0A-258BB79B3732}"/>
              </a:ext>
            </a:extLst>
          </p:cNvPr>
          <p:cNvSpPr txBox="1"/>
          <p:nvPr/>
        </p:nvSpPr>
        <p:spPr>
          <a:xfrm>
            <a:off x="6510550" y="3478075"/>
            <a:ext cx="5402039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   &lt;div class="form-group form-inline" style="text-align:left;"&gt;</a:t>
            </a:r>
          </a:p>
          <a:p>
            <a:r>
              <a:rPr lang="en-US" sz="1200">
                <a:ea typeface="+mn-lt"/>
                <a:cs typeface="+mn-lt"/>
              </a:rPr>
              <a:t>  &lt;span class="box-commentary"&gt;</a:t>
            </a:r>
          </a:p>
          <a:p>
            <a:r>
              <a:rPr lang="en-US" sz="1200">
                <a:ea typeface="+mn-lt"/>
                <a:cs typeface="+mn-lt"/>
              </a:rPr>
              <a:t>  &lt;span style="font-size:20px;"&gt;</a:t>
            </a:r>
          </a:p>
          <a:p>
            <a:r>
              <a:rPr lang="en-US" sz="1200">
                <a:ea typeface="+mn-lt"/>
                <a:cs typeface="+mn-lt"/>
              </a:rPr>
              <a:t>  11. Energy consumption for production, business in 2019&amp;zwnj;&lt;/span&gt;&lt;/span&gt;</a:t>
            </a:r>
          </a:p>
          <a:p>
            <a:r>
              <a:rPr lang="en-US" altLang="ja-JP" sz="1200">
                <a:ea typeface="ＭＳ Ｐゴシック"/>
                <a:cs typeface="Calibri"/>
              </a:rPr>
              <a:t>  …...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  &lt;/div&gt;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8F644C-8A04-4E1B-92A5-0ED99C9C843D}"/>
              </a:ext>
            </a:extLst>
          </p:cNvPr>
          <p:cNvSpPr txBox="1"/>
          <p:nvPr/>
        </p:nvSpPr>
        <p:spPr>
          <a:xfrm>
            <a:off x="6510550" y="5309456"/>
            <a:ext cx="5402039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  &lt;div class="form-group form-inline" style="text-align:left;"&gt;</a:t>
            </a:r>
          </a:p>
          <a:p>
            <a:r>
              <a:rPr lang="en-US" sz="1200">
                <a:ea typeface="+mn-lt"/>
                <a:cs typeface="+mn-lt"/>
              </a:rPr>
              <a:t>  &lt;span class="box-commentary"&gt;&lt;span style="font-size:20px;"&gt;</a:t>
            </a:r>
          </a:p>
          <a:p>
            <a:r>
              <a:rPr lang="en-US" sz="1200">
                <a:ea typeface="+mn-lt"/>
                <a:cs typeface="+mn-lt"/>
              </a:rPr>
              <a:t>  12. Subordinate establishment under enterprise/headquarter&amp;zwnj;&lt;/span&gt;</a:t>
            </a:r>
          </a:p>
          <a:p>
            <a:r>
              <a:rPr lang="en-US" sz="1200">
                <a:ea typeface="+mn-lt"/>
                <a:cs typeface="+mn-lt"/>
              </a:rPr>
              <a:t>  &lt;/div&gt;</a:t>
            </a:r>
          </a:p>
          <a:p>
            <a:r>
              <a:rPr lang="en-US" altLang="ja-JP" sz="1200">
                <a:ea typeface="ＭＳ Ｐゴシック"/>
                <a:cs typeface="Calibri"/>
              </a:rPr>
              <a:t>  …...</a:t>
            </a:r>
          </a:p>
          <a:p>
            <a:r>
              <a:rPr lang="en-US" altLang="ja-JP" sz="1200">
                <a:ea typeface="ＭＳ Ｐゴシック"/>
                <a:cs typeface="+mn-lt"/>
              </a:rPr>
              <a:t>  &lt;/div&gt;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ADDF90-4ED6-4E3A-B57E-AF76CF164D75}"/>
              </a:ext>
            </a:extLst>
          </p:cNvPr>
          <p:cNvSpPr txBox="1"/>
          <p:nvPr/>
        </p:nvSpPr>
        <p:spPr>
          <a:xfrm>
            <a:off x="421794" y="1454711"/>
            <a:ext cx="155310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New Index_01.html</a:t>
            </a:r>
            <a:endParaRPr lang="ja-JP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DB93B4-39AF-4BBB-8DF1-16DD2BC90455}"/>
              </a:ext>
            </a:extLst>
          </p:cNvPr>
          <p:cNvSpPr txBox="1"/>
          <p:nvPr/>
        </p:nvSpPr>
        <p:spPr>
          <a:xfrm>
            <a:off x="10361166" y="3275871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Index_02.html</a:t>
            </a:r>
            <a:endParaRPr lang="ja-JP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DCDFD40-0E06-1440-A13C-09A2C3355ACB}"/>
              </a:ext>
            </a:extLst>
          </p:cNvPr>
          <p:cNvSpPr txBox="1"/>
          <p:nvPr/>
        </p:nvSpPr>
        <p:spPr>
          <a:xfrm>
            <a:off x="10361166" y="1601696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Index_01.html</a:t>
            </a:r>
            <a:endParaRPr 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9124C7-471A-4807-9115-DE8511673469}"/>
              </a:ext>
            </a:extLst>
          </p:cNvPr>
          <p:cNvSpPr txBox="1"/>
          <p:nvPr/>
        </p:nvSpPr>
        <p:spPr>
          <a:xfrm>
            <a:off x="10361166" y="5101690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Index_03.html</a:t>
            </a:r>
            <a:endParaRPr lang="ja-JP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15A2ED2-C25C-44ED-AC3D-9CC388F31248}"/>
              </a:ext>
            </a:extLst>
          </p:cNvPr>
          <p:cNvCxnSpPr>
            <a:cxnSpLocks/>
          </p:cNvCxnSpPr>
          <p:nvPr/>
        </p:nvCxnSpPr>
        <p:spPr>
          <a:xfrm flipH="1">
            <a:off x="4705490" y="2291030"/>
            <a:ext cx="1794715" cy="3035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6F5C3F5-C99B-4277-AA3D-18EFFF78A38B}"/>
              </a:ext>
            </a:extLst>
          </p:cNvPr>
          <p:cNvCxnSpPr>
            <a:cxnSpLocks/>
          </p:cNvCxnSpPr>
          <p:nvPr/>
        </p:nvCxnSpPr>
        <p:spPr>
          <a:xfrm flipH="1" flipV="1">
            <a:off x="4535424" y="3702332"/>
            <a:ext cx="1964781" cy="1905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7C2D851-5BB5-4C53-BF89-393C2619501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922410" y="5386773"/>
            <a:ext cx="1588140" cy="522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D43F4-D691-41A1-A3B1-8FF88591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130359"/>
            <a:ext cx="10515600" cy="457885"/>
          </a:xfrm>
        </p:spPr>
        <p:txBody>
          <a:bodyPr>
            <a:normAutofit fontScale="90000"/>
          </a:bodyPr>
          <a:lstStyle/>
          <a:p>
            <a:r>
              <a:rPr lang="en-US" altLang="ja-JP">
                <a:ea typeface="ＭＳ Ｐゴシック"/>
                <a:cs typeface="Calibri Light"/>
              </a:rPr>
              <a:t>Merge html (01.html &lt;-- 02.html, 03.html)</a:t>
            </a:r>
          </a:p>
        </p:txBody>
      </p:sp>
      <p:pic>
        <p:nvPicPr>
          <p:cNvPr id="4" name="図 10">
            <a:extLst>
              <a:ext uri="{FF2B5EF4-FFF2-40B4-BE49-F238E27FC236}">
                <a16:creationId xmlns:a16="http://schemas.microsoft.com/office/drawing/2014/main" id="{EEC2D9FD-50AD-476F-A016-1B6F8183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2" y="990709"/>
            <a:ext cx="4504684" cy="399546"/>
          </a:xfrm>
          <a:prstGeom prst="rect">
            <a:avLst/>
          </a:prstGeom>
        </p:spPr>
      </p:pic>
      <p:pic>
        <p:nvPicPr>
          <p:cNvPr id="15" name="図 15" descr="スクリーンショットの画面&#10;&#10;高い精度で生成された説明">
            <a:extLst>
              <a:ext uri="{FF2B5EF4-FFF2-40B4-BE49-F238E27FC236}">
                <a16:creationId xmlns:a16="http://schemas.microsoft.com/office/drawing/2014/main" id="{73759F18-9663-4754-A8F0-6BB72BA6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36" y="5095771"/>
            <a:ext cx="4234948" cy="1544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7" name="図 17" descr="スクリーンショットの画面&#10;&#10;高い精度で生成された説明">
            <a:extLst>
              <a:ext uri="{FF2B5EF4-FFF2-40B4-BE49-F238E27FC236}">
                <a16:creationId xmlns:a16="http://schemas.microsoft.com/office/drawing/2014/main" id="{371528BE-B548-49CF-B5A6-B41B3303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729" y="4783559"/>
            <a:ext cx="3398412" cy="1913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C0414C-E0ED-5A47-997D-FCDE9339B790}"/>
              </a:ext>
            </a:extLst>
          </p:cNvPr>
          <p:cNvSpPr txBox="1"/>
          <p:nvPr/>
        </p:nvSpPr>
        <p:spPr>
          <a:xfrm>
            <a:off x="316991" y="1708807"/>
            <a:ext cx="5779009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/>
              <a:t>&lt;!-- Input item check --&gt;</a:t>
            </a:r>
          </a:p>
          <a:p>
            <a:r>
              <a:rPr lang="en-US" altLang="ja-JP" sz="1200" dirty="0"/>
              <a:t>  &lt;button id="</a:t>
            </a:r>
            <a:r>
              <a:rPr lang="en-US" altLang="ja-JP" sz="1200" dirty="0" err="1"/>
              <a:t>estb_btn_chk</a:t>
            </a:r>
            <a:r>
              <a:rPr lang="en-US" altLang="ja-JP" sz="1200" dirty="0"/>
              <a:t>" type="button" class="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-danger </a:t>
            </a:r>
            <a:r>
              <a:rPr lang="en-US" altLang="ja-JP" sz="1200" dirty="0" err="1"/>
              <a:t>tokei</a:t>
            </a:r>
            <a:r>
              <a:rPr lang="en-US" altLang="ja-JP" sz="1200" dirty="0"/>
              <a:t>-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-command"</a:t>
            </a:r>
          </a:p>
          <a:p>
            <a:r>
              <a:rPr lang="en-US" altLang="ja-JP" sz="1200" dirty="0"/>
              <a:t>  onclick="</a:t>
            </a:r>
            <a:r>
              <a:rPr lang="en-US" altLang="ja-JP" sz="1200" dirty="0" err="1"/>
              <a:t>checkController</a:t>
            </a:r>
            <a:r>
              <a:rPr lang="en-US" altLang="ja-JP" sz="1200" dirty="0"/>
              <a:t>(</a:t>
            </a:r>
            <a:r>
              <a:rPr lang="en-US" altLang="ja-JP" sz="1200" dirty="0" err="1"/>
              <a:t>document.forms</a:t>
            </a:r>
            <a:r>
              <a:rPr lang="en-US" altLang="ja-JP" sz="1200" dirty="0"/>
              <a:t>[0])"&gt;Item Check!&lt;/button&gt;</a:t>
            </a:r>
          </a:p>
          <a:p>
            <a:r>
              <a:rPr lang="en-US" altLang="ja-JP" sz="1200" dirty="0"/>
              <a:t>&lt;!-- First Page --&gt;</a:t>
            </a:r>
          </a:p>
          <a:p>
            <a:r>
              <a:rPr lang="en-US" altLang="ja-JP" sz="1200" dirty="0"/>
              <a:t>  &lt;button type="button" class="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-default </a:t>
            </a:r>
            <a:r>
              <a:rPr lang="en-US" altLang="ja-JP" sz="1200" dirty="0" err="1"/>
              <a:t>tokei</a:t>
            </a:r>
            <a:r>
              <a:rPr lang="en-US" altLang="ja-JP" sz="1200" dirty="0"/>
              <a:t>-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-default 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-lg </a:t>
            </a:r>
            <a:r>
              <a:rPr lang="en-US" altLang="ja-JP" sz="1200" dirty="0" err="1"/>
              <a:t>tokei-btn</a:t>
            </a:r>
            <a:r>
              <a:rPr lang="en-US" altLang="ja-JP" sz="1200" dirty="0"/>
              <a:t>-</a:t>
            </a:r>
            <a:br>
              <a:rPr lang="en-US" altLang="ja-JP" sz="1200" dirty="0"/>
            </a:br>
            <a:r>
              <a:rPr lang="en-US" altLang="ja-JP" sz="1200" dirty="0"/>
              <a:t>  command" id="INT_btn_1st" disabled</a:t>
            </a:r>
          </a:p>
          <a:p>
            <a:r>
              <a:rPr lang="en-US" altLang="ja-JP" sz="1200" dirty="0"/>
              <a:t>  onclick="</a:t>
            </a:r>
            <a:r>
              <a:rPr lang="en-US" altLang="ja-JP" sz="1200" dirty="0" err="1">
                <a:solidFill>
                  <a:srgbClr val="FF0000"/>
                </a:solidFill>
              </a:rPr>
              <a:t>INT_pager</a:t>
            </a:r>
            <a:r>
              <a:rPr lang="en-US" altLang="ja-JP" sz="1200" dirty="0"/>
              <a:t>('</a:t>
            </a:r>
            <a:r>
              <a:rPr lang="en-US" altLang="ja-JP" sz="1200" dirty="0">
                <a:solidFill>
                  <a:srgbClr val="00B050"/>
                </a:solidFill>
              </a:rPr>
              <a:t>first</a:t>
            </a:r>
            <a:r>
              <a:rPr lang="en-US" altLang="ja-JP" sz="1200" dirty="0"/>
              <a:t>')"&gt;First page&lt;/button&gt;</a:t>
            </a:r>
          </a:p>
          <a:p>
            <a:r>
              <a:rPr lang="en-US" altLang="ja-JP" sz="1200" dirty="0"/>
              <a:t>…….</a:t>
            </a:r>
          </a:p>
          <a:p>
            <a:r>
              <a:rPr lang="en-US" altLang="ja-JP" sz="1200" dirty="0"/>
              <a:t>&lt;!-- Next Page --&gt;</a:t>
            </a:r>
          </a:p>
          <a:p>
            <a:r>
              <a:rPr lang="en-US" altLang="ja-JP" sz="1200" dirty="0"/>
              <a:t>  &lt;button type="button" class="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-default </a:t>
            </a:r>
            <a:r>
              <a:rPr lang="en-US" altLang="ja-JP" sz="1200" dirty="0" err="1"/>
              <a:t>tokei</a:t>
            </a:r>
            <a:r>
              <a:rPr lang="en-US" altLang="ja-JP" sz="1200" dirty="0"/>
              <a:t>-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-default </a:t>
            </a:r>
            <a:r>
              <a:rPr lang="en-US" altLang="ja-JP" sz="1200" dirty="0" err="1"/>
              <a:t>btn</a:t>
            </a:r>
            <a:r>
              <a:rPr lang="en-US" altLang="ja-JP" sz="1200" dirty="0"/>
              <a:t>-lg </a:t>
            </a:r>
            <a:r>
              <a:rPr lang="en-US" altLang="ja-JP" sz="1200" dirty="0" err="1"/>
              <a:t>tokei-btn</a:t>
            </a:r>
            <a:r>
              <a:rPr lang="en-US" altLang="ja-JP" sz="1200" dirty="0"/>
              <a:t>-</a:t>
            </a:r>
            <a:br>
              <a:rPr lang="en-US" altLang="ja-JP" sz="1200" dirty="0"/>
            </a:br>
            <a:r>
              <a:rPr lang="en-US" altLang="ja-JP" sz="1200" dirty="0"/>
              <a:t>  command" id="</a:t>
            </a:r>
            <a:r>
              <a:rPr lang="en-US" altLang="ja-JP" sz="1200" dirty="0" err="1"/>
              <a:t>INT_btn_next</a:t>
            </a:r>
            <a:r>
              <a:rPr lang="en-US" altLang="ja-JP" sz="1200" dirty="0"/>
              <a:t>"</a:t>
            </a:r>
          </a:p>
          <a:p>
            <a:r>
              <a:rPr lang="en-US" altLang="ja-JP" sz="1200" dirty="0"/>
              <a:t>  onclick="</a:t>
            </a:r>
            <a:r>
              <a:rPr lang="en-US" altLang="ja-JP" sz="1200" dirty="0" err="1">
                <a:solidFill>
                  <a:srgbClr val="FF0000"/>
                </a:solidFill>
              </a:rPr>
              <a:t>INT_pager</a:t>
            </a:r>
            <a:r>
              <a:rPr lang="en-US" altLang="ja-JP" sz="1200" dirty="0"/>
              <a:t>('</a:t>
            </a:r>
            <a:r>
              <a:rPr lang="en-US" altLang="ja-JP" sz="1200" dirty="0">
                <a:solidFill>
                  <a:srgbClr val="00B050"/>
                </a:solidFill>
              </a:rPr>
              <a:t>next</a:t>
            </a:r>
            <a:r>
              <a:rPr lang="en-US" altLang="ja-JP" sz="1200" dirty="0"/>
              <a:t>')"&gt;Next page&lt;/button&gt;</a:t>
            </a:r>
          </a:p>
          <a:p>
            <a:r>
              <a:rPr lang="en-US" altLang="ja-JP" sz="1200" dirty="0"/>
              <a:t>…….</a:t>
            </a:r>
          </a:p>
          <a:p>
            <a:r>
              <a:rPr lang="en-US" altLang="ja-JP" sz="1200" dirty="0"/>
              <a:t>&lt;/div&gt;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62C099-897B-9D4B-8643-A123A44519E1}"/>
              </a:ext>
            </a:extLst>
          </p:cNvPr>
          <p:cNvSpPr txBox="1"/>
          <p:nvPr/>
        </p:nvSpPr>
        <p:spPr>
          <a:xfrm>
            <a:off x="6776804" y="1090748"/>
            <a:ext cx="398097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/>
              <a:t>function </a:t>
            </a:r>
            <a:r>
              <a:rPr lang="en-US" altLang="ja-JP" sz="1200" dirty="0" err="1">
                <a:solidFill>
                  <a:srgbClr val="0070C0"/>
                </a:solidFill>
              </a:rPr>
              <a:t>INT_pager</a:t>
            </a:r>
            <a:r>
              <a:rPr lang="en-US" altLang="ja-JP" sz="1200" dirty="0"/>
              <a:t>(mode, </a:t>
            </a:r>
            <a:r>
              <a:rPr lang="en-US" altLang="ja-JP" sz="1200" dirty="0" err="1"/>
              <a:t>page_no</a:t>
            </a:r>
            <a:r>
              <a:rPr lang="en-US" altLang="ja-JP" sz="1200" dirty="0"/>
              <a:t>) {</a:t>
            </a:r>
          </a:p>
          <a:p>
            <a:r>
              <a:rPr lang="en-US" altLang="ja-JP" sz="1200" dirty="0"/>
              <a:t>  switch (mode) {</a:t>
            </a:r>
          </a:p>
          <a:p>
            <a:r>
              <a:rPr lang="en-US" altLang="ja-JP" sz="1200" dirty="0"/>
              <a:t>  case "</a:t>
            </a:r>
            <a:r>
              <a:rPr lang="en-US" altLang="ja-JP" sz="1200" dirty="0">
                <a:solidFill>
                  <a:srgbClr val="00B050"/>
                </a:solidFill>
              </a:rPr>
              <a:t>first</a:t>
            </a:r>
            <a:r>
              <a:rPr lang="en-US" altLang="ja-JP" sz="1200" dirty="0"/>
              <a:t>":</a:t>
            </a:r>
          </a:p>
          <a:p>
            <a:r>
              <a:rPr lang="en-US" altLang="ja-JP" sz="1200" dirty="0"/>
              <a:t>    $("#</a:t>
            </a:r>
            <a:r>
              <a:rPr lang="en-US" altLang="ja-JP" sz="1200" dirty="0" err="1"/>
              <a:t>INT_page</a:t>
            </a:r>
            <a:r>
              <a:rPr lang="en-US" altLang="ja-JP" sz="1200" dirty="0"/>
              <a:t>_" + </a:t>
            </a:r>
            <a:r>
              <a:rPr lang="en-US" altLang="ja-JP" sz="1200" dirty="0" err="1"/>
              <a:t>internal_page</a:t>
            </a:r>
            <a:r>
              <a:rPr lang="en-US" altLang="ja-JP" sz="1200" dirty="0"/>
              <a:t>).</a:t>
            </a:r>
            <a:r>
              <a:rPr lang="en-US" altLang="ja-JP" sz="1200" dirty="0" err="1"/>
              <a:t>css</a:t>
            </a:r>
            <a:r>
              <a:rPr lang="en-US" altLang="ja-JP" sz="1200" dirty="0"/>
              <a:t>(</a:t>
            </a:r>
            <a:r>
              <a:rPr lang="en-US" altLang="ja-JP" sz="1200" b="1" dirty="0">
                <a:solidFill>
                  <a:srgbClr val="FF0000"/>
                </a:solidFill>
              </a:rPr>
              <a:t>"display", "none"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$("#INT_page_1").</a:t>
            </a:r>
            <a:r>
              <a:rPr lang="en-US" altLang="ja-JP" sz="1200" dirty="0" err="1"/>
              <a:t>css</a:t>
            </a:r>
            <a:r>
              <a:rPr lang="en-US" altLang="ja-JP" sz="1200" dirty="0"/>
              <a:t>(</a:t>
            </a:r>
            <a:r>
              <a:rPr lang="en-US" altLang="ja-JP" sz="1200" b="1" dirty="0">
                <a:solidFill>
                  <a:srgbClr val="FF0000"/>
                </a:solidFill>
              </a:rPr>
              <a:t>"display", "block"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internal_page</a:t>
            </a:r>
            <a:r>
              <a:rPr lang="en-US" altLang="ja-JP" sz="1200" dirty="0"/>
              <a:t> = 1;</a:t>
            </a:r>
          </a:p>
          <a:p>
            <a:r>
              <a:rPr lang="en-US" altLang="ja-JP" sz="1200" dirty="0"/>
              <a:t>    $("#INT_btn_1st").prop("disabled", true);</a:t>
            </a:r>
          </a:p>
          <a:p>
            <a:r>
              <a:rPr lang="en-US" altLang="ja-JP" sz="1200" dirty="0"/>
              <a:t>    $("#INT_btn_f_1st").prop("disabled", true);</a:t>
            </a:r>
          </a:p>
          <a:p>
            <a:r>
              <a:rPr lang="en-US" altLang="ja-JP" sz="1200" dirty="0"/>
              <a:t>    $("#</a:t>
            </a:r>
            <a:r>
              <a:rPr lang="en-US" altLang="ja-JP" sz="1200" dirty="0" err="1"/>
              <a:t>INT_btn_prev</a:t>
            </a:r>
            <a:r>
              <a:rPr lang="en-US" altLang="ja-JP" sz="1200" dirty="0"/>
              <a:t>").prop("disabled", true);</a:t>
            </a:r>
          </a:p>
          <a:p>
            <a:r>
              <a:rPr lang="en-US" altLang="ja-JP" sz="1200" dirty="0"/>
              <a:t>    $("#</a:t>
            </a:r>
            <a:r>
              <a:rPr lang="en-US" altLang="ja-JP" sz="1200" dirty="0" err="1"/>
              <a:t>INT_btn_f_prev</a:t>
            </a:r>
            <a:r>
              <a:rPr lang="en-US" altLang="ja-JP" sz="1200" dirty="0"/>
              <a:t>").prop("disabled", true);</a:t>
            </a:r>
          </a:p>
          <a:p>
            <a:r>
              <a:rPr lang="en-US" altLang="ja-JP" sz="1200" dirty="0"/>
              <a:t>…….</a:t>
            </a:r>
          </a:p>
          <a:p>
            <a:r>
              <a:rPr lang="en-US" altLang="ja-JP" sz="1200" dirty="0"/>
              <a:t>    break;</a:t>
            </a:r>
          </a:p>
          <a:p>
            <a:r>
              <a:rPr lang="en-US" altLang="ja-JP" sz="1200" dirty="0"/>
              <a:t>case "</a:t>
            </a:r>
            <a:r>
              <a:rPr lang="en-US" altLang="ja-JP" sz="1200" dirty="0">
                <a:solidFill>
                  <a:srgbClr val="00B050"/>
                </a:solidFill>
              </a:rPr>
              <a:t>next</a:t>
            </a:r>
            <a:r>
              <a:rPr lang="en-US" altLang="ja-JP" sz="1200" dirty="0"/>
              <a:t>":</a:t>
            </a:r>
          </a:p>
          <a:p>
            <a:r>
              <a:rPr lang="en-US" altLang="ja-JP" sz="1200" dirty="0"/>
              <a:t>    $("#</a:t>
            </a:r>
            <a:r>
              <a:rPr lang="en-US" altLang="ja-JP" sz="1200" dirty="0" err="1"/>
              <a:t>INT_page</a:t>
            </a:r>
            <a:r>
              <a:rPr lang="en-US" altLang="ja-JP" sz="1200" dirty="0"/>
              <a:t>_" + </a:t>
            </a:r>
            <a:r>
              <a:rPr lang="en-US" altLang="ja-JP" sz="1200" dirty="0" err="1"/>
              <a:t>internal_page</a:t>
            </a:r>
            <a:r>
              <a:rPr lang="en-US" altLang="ja-JP" sz="1200" dirty="0"/>
              <a:t>).</a:t>
            </a:r>
            <a:r>
              <a:rPr lang="en-US" altLang="ja-JP" sz="1200" dirty="0" err="1"/>
              <a:t>css</a:t>
            </a:r>
            <a:r>
              <a:rPr lang="en-US" altLang="ja-JP" sz="1200" dirty="0"/>
              <a:t>(</a:t>
            </a:r>
            <a:r>
              <a:rPr lang="en-US" altLang="ja-JP" sz="1200" b="1" dirty="0">
                <a:solidFill>
                  <a:srgbClr val="FF0000"/>
                </a:solidFill>
              </a:rPr>
              <a:t>"display", "none"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internal_page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internal_page</a:t>
            </a:r>
            <a:r>
              <a:rPr lang="en-US" altLang="ja-JP" sz="1200" dirty="0"/>
              <a:t> + 1;</a:t>
            </a:r>
          </a:p>
          <a:p>
            <a:r>
              <a:rPr lang="en-US" altLang="ja-JP" sz="1200" dirty="0"/>
              <a:t>    $("#</a:t>
            </a:r>
            <a:r>
              <a:rPr lang="en-US" altLang="ja-JP" sz="1200" dirty="0" err="1"/>
              <a:t>INT_page</a:t>
            </a:r>
            <a:r>
              <a:rPr lang="en-US" altLang="ja-JP" sz="1200" dirty="0"/>
              <a:t>_" + </a:t>
            </a:r>
            <a:r>
              <a:rPr lang="en-US" altLang="ja-JP" sz="1200" dirty="0" err="1"/>
              <a:t>internal_page</a:t>
            </a:r>
            <a:r>
              <a:rPr lang="en-US" altLang="ja-JP" sz="1200" dirty="0"/>
              <a:t>).</a:t>
            </a:r>
            <a:r>
              <a:rPr lang="en-US" altLang="ja-JP" sz="1200" dirty="0" err="1"/>
              <a:t>css</a:t>
            </a:r>
            <a:r>
              <a:rPr lang="en-US" altLang="ja-JP" sz="1200" dirty="0"/>
              <a:t>(</a:t>
            </a:r>
            <a:r>
              <a:rPr lang="en-US" altLang="ja-JP" sz="1200" b="1" dirty="0">
                <a:solidFill>
                  <a:srgbClr val="FF0000"/>
                </a:solidFill>
              </a:rPr>
              <a:t>"display", "block"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  $("#INT_btn_1st").prop("disabled", false);</a:t>
            </a:r>
          </a:p>
          <a:p>
            <a:r>
              <a:rPr lang="en-US" altLang="ja-JP" sz="1200" dirty="0"/>
              <a:t>…….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99FE0C7-BAA5-EE4A-A690-0912C0921B16}"/>
              </a:ext>
            </a:extLst>
          </p:cNvPr>
          <p:cNvCxnSpPr>
            <a:cxnSpLocks/>
          </p:cNvCxnSpPr>
          <p:nvPr/>
        </p:nvCxnSpPr>
        <p:spPr>
          <a:xfrm flipH="1">
            <a:off x="1434218" y="1390255"/>
            <a:ext cx="784726" cy="9871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97063A-3EF8-AA46-9F02-3B84B5E5EA60}"/>
              </a:ext>
            </a:extLst>
          </p:cNvPr>
          <p:cNvCxnSpPr>
            <a:cxnSpLocks/>
          </p:cNvCxnSpPr>
          <p:nvPr/>
        </p:nvCxnSpPr>
        <p:spPr>
          <a:xfrm flipH="1">
            <a:off x="1567937" y="1390255"/>
            <a:ext cx="2455423" cy="18803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1F993A-798B-7040-8F06-35A561CD2A1C}"/>
              </a:ext>
            </a:extLst>
          </p:cNvPr>
          <p:cNvCxnSpPr>
            <a:cxnSpLocks/>
          </p:cNvCxnSpPr>
          <p:nvPr/>
        </p:nvCxnSpPr>
        <p:spPr>
          <a:xfrm flipV="1">
            <a:off x="3526558" y="1666746"/>
            <a:ext cx="3349730" cy="13229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198028-DBCD-254B-84D0-2901C7545774}"/>
              </a:ext>
            </a:extLst>
          </p:cNvPr>
          <p:cNvCxnSpPr>
            <a:cxnSpLocks/>
          </p:cNvCxnSpPr>
          <p:nvPr/>
        </p:nvCxnSpPr>
        <p:spPr>
          <a:xfrm flipV="1">
            <a:off x="3613561" y="3498902"/>
            <a:ext cx="3163243" cy="3093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A15511D-C06B-0041-822C-453E0FE87C60}"/>
              </a:ext>
            </a:extLst>
          </p:cNvPr>
          <p:cNvCxnSpPr>
            <a:cxnSpLocks/>
          </p:cNvCxnSpPr>
          <p:nvPr/>
        </p:nvCxnSpPr>
        <p:spPr>
          <a:xfrm flipH="1">
            <a:off x="740664" y="1390255"/>
            <a:ext cx="368808" cy="358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ED6466-6368-1745-A046-CAA055E02CF7}"/>
              </a:ext>
            </a:extLst>
          </p:cNvPr>
          <p:cNvSpPr txBox="1"/>
          <p:nvPr/>
        </p:nvSpPr>
        <p:spPr>
          <a:xfrm>
            <a:off x="9544302" y="880307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ea typeface="+mn-lt"/>
                <a:cs typeface="+mn-lt"/>
              </a:rPr>
              <a:t>int_pager.js</a:t>
            </a:r>
            <a:endParaRPr lang="ja-JP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966739-7D40-5D42-9E13-93A0251A2B80}"/>
              </a:ext>
            </a:extLst>
          </p:cNvPr>
          <p:cNvSpPr txBox="1"/>
          <p:nvPr/>
        </p:nvSpPr>
        <p:spPr>
          <a:xfrm>
            <a:off x="4867639" y="1516966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Index_01.html</a:t>
            </a:r>
            <a:endParaRPr lang="ja-JP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6EA10F0-0659-8F49-B31D-0AF2CDA69ADE}"/>
              </a:ext>
            </a:extLst>
          </p:cNvPr>
          <p:cNvSpPr txBox="1"/>
          <p:nvPr/>
        </p:nvSpPr>
        <p:spPr>
          <a:xfrm>
            <a:off x="1508336" y="6419864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ea typeface="+mn-lt"/>
                <a:cs typeface="+mn-lt"/>
              </a:rPr>
              <a:t>3rd page</a:t>
            </a:r>
            <a:endParaRPr lang="ja-JP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10458CE-671D-DE40-91EE-9EB4B9304CCA}"/>
              </a:ext>
            </a:extLst>
          </p:cNvPr>
          <p:cNvSpPr txBox="1"/>
          <p:nvPr/>
        </p:nvSpPr>
        <p:spPr>
          <a:xfrm>
            <a:off x="8400256" y="6486392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ea typeface="+mn-lt"/>
                <a:cs typeface="+mn-lt"/>
              </a:rPr>
              <a:t>1st page</a:t>
            </a:r>
            <a:endParaRPr lang="ja-JP"/>
          </a:p>
        </p:txBody>
      </p:sp>
      <p:sp>
        <p:nvSpPr>
          <p:cNvPr id="30" name="爆発 1 29">
            <a:extLst>
              <a:ext uri="{FF2B5EF4-FFF2-40B4-BE49-F238E27FC236}">
                <a16:creationId xmlns:a16="http://schemas.microsoft.com/office/drawing/2014/main" id="{F181E450-4BAC-964C-8888-F395456D1299}"/>
              </a:ext>
            </a:extLst>
          </p:cNvPr>
          <p:cNvSpPr/>
          <p:nvPr/>
        </p:nvSpPr>
        <p:spPr>
          <a:xfrm>
            <a:off x="3972622" y="4507877"/>
            <a:ext cx="2120986" cy="145502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Error </a:t>
            </a:r>
            <a:r>
              <a:rPr lang="en-US" altLang="ja-JP" dirty="0"/>
              <a:t>on </a:t>
            </a:r>
          </a:p>
          <a:p>
            <a:pPr algn="ctr"/>
            <a:r>
              <a:rPr lang="en-US" altLang="ja-JP" dirty="0"/>
              <a:t>1</a:t>
            </a:r>
            <a:r>
              <a:rPr lang="en-US" altLang="ja-JP" baseline="30000" dirty="0"/>
              <a:t>st</a:t>
            </a:r>
            <a:r>
              <a:rPr lang="en-US" altLang="ja-JP" dirty="0"/>
              <a:t> page</a:t>
            </a:r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2DBF1A0A-FF43-7043-9304-3092C148C078}"/>
              </a:ext>
            </a:extLst>
          </p:cNvPr>
          <p:cNvSpPr/>
          <p:nvPr/>
        </p:nvSpPr>
        <p:spPr>
          <a:xfrm>
            <a:off x="6283183" y="4783772"/>
            <a:ext cx="523157" cy="78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CC26DAE-C600-2642-8A54-4ACAAC6EC6C3}"/>
              </a:ext>
            </a:extLst>
          </p:cNvPr>
          <p:cNvSpPr txBox="1"/>
          <p:nvPr/>
        </p:nvSpPr>
        <p:spPr>
          <a:xfrm>
            <a:off x="4443105" y="5739525"/>
            <a:ext cx="2851149" cy="954107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err_status_1A = false;</a:t>
            </a:r>
            <a:endParaRPr lang="ja-JP" altLang="en-US"/>
          </a:p>
          <a:p>
            <a:r>
              <a:rPr lang="en-US" sz="1400">
                <a:ea typeface="+mn-lt"/>
                <a:cs typeface="+mn-lt"/>
              </a:rPr>
              <a:t>err_page_1A = 1;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if (!(err_status_1A)) {</a:t>
            </a:r>
            <a:endParaRPr lang="en-US"/>
          </a:p>
          <a:p>
            <a:r>
              <a:rPr lang="en-US" altLang="ja-JP" sz="1400">
                <a:ea typeface="ＭＳ Ｐゴシック"/>
              </a:rPr>
              <a:t>   </a:t>
            </a:r>
            <a:r>
              <a:rPr lang="en-US" altLang="ja-JP" sz="1400" err="1">
                <a:solidFill>
                  <a:srgbClr val="FF0000"/>
                </a:solidFill>
                <a:ea typeface="ＭＳ Ｐゴシック"/>
              </a:rPr>
              <a:t>INT_pager</a:t>
            </a:r>
            <a:r>
              <a:rPr lang="en-US" altLang="ja-JP" sz="1400">
                <a:ea typeface="ＭＳ Ｐゴシック"/>
              </a:rPr>
              <a:t>('Page',err_page_1A); }</a:t>
            </a:r>
            <a:endParaRPr lang="en-US">
              <a:ea typeface="ＭＳ Ｐゴシック"/>
              <a:cs typeface="Calibri"/>
            </a:endParaRPr>
          </a:p>
        </p:txBody>
      </p:sp>
      <p:pic>
        <p:nvPicPr>
          <p:cNvPr id="3" name="図 4" descr="赤, 記号, 持つ, 女性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395A8D6-BBC4-4817-B4F5-446AC8E4C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756" y="4878576"/>
            <a:ext cx="1173674" cy="42652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AAD4346-3E52-43FC-8543-556BC8E58C51}"/>
              </a:ext>
            </a:extLst>
          </p:cNvPr>
          <p:cNvSpPr txBox="1"/>
          <p:nvPr/>
        </p:nvSpPr>
        <p:spPr>
          <a:xfrm>
            <a:off x="6218623" y="5581458"/>
            <a:ext cx="1553107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chosahyo.js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99204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2234</Words>
  <Application>Microsoft Macintosh PowerPoint</Application>
  <PresentationFormat>ワイド画面</PresentationFormat>
  <Paragraphs>263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テーマ</vt:lpstr>
      <vt:lpstr>Overview of sample e-questionnaire  created by SBJ</vt:lpstr>
      <vt:lpstr>Creation flow</vt:lpstr>
      <vt:lpstr>Processing at page load</vt:lpstr>
      <vt:lpstr>Multi-page flow</vt:lpstr>
      <vt:lpstr>Multi-page flow for establishment</vt:lpstr>
      <vt:lpstr>Multi-page flow for establishment</vt:lpstr>
      <vt:lpstr>Merge html (01.html &lt;-- 02.html, 03.html)</vt:lpstr>
      <vt:lpstr>Merge html (01.html &lt;-- 02.html, 03.html)</vt:lpstr>
      <vt:lpstr>Merge html (01.html &lt;-- 02.html, 03.html)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NishimuraShoki</cp:lastModifiedBy>
  <cp:revision>2</cp:revision>
  <dcterms:created xsi:type="dcterms:W3CDTF">2020-06-05T05:17:40Z</dcterms:created>
  <dcterms:modified xsi:type="dcterms:W3CDTF">2020-06-15T04:35:49Z</dcterms:modified>
</cp:coreProperties>
</file>