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269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79B-D50F-4603-A30C-CFE8D7A364A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877E8-FA08-4682-8795-212860BF8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877E8-FA08-4682-8795-212860BF8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6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B193-3D94-488D-9264-A5C7383C9E7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E874-6191-4E58-9F10-045E2DFD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828801"/>
            <a:ext cx="7772400" cy="1470025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DATA-STATS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228975"/>
            <a:ext cx="61722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Sarika Rao Bommavaram - 12443437</a:t>
            </a:r>
          </a:p>
          <a:p>
            <a:r>
              <a:rPr lang="en-US" sz="1800" dirty="0"/>
              <a:t>Gouri Priya Vangavargu    - 12437131</a:t>
            </a:r>
          </a:p>
          <a:p>
            <a:r>
              <a:rPr lang="en-US" sz="1800" dirty="0"/>
              <a:t>Sasidhar Malladi                - 16175303</a:t>
            </a:r>
          </a:p>
          <a:p>
            <a:pPr algn="l"/>
            <a:r>
              <a:rPr lang="en-US" sz="1800" dirty="0"/>
              <a:t>	       Sankalp Racharla	- 16189434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 descr="C:\Users\Sasidhar\Desktop\482415_10151566550842013_548030556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1"/>
            <a:ext cx="1476376" cy="1476375"/>
          </a:xfrm>
          <a:prstGeom prst="rect">
            <a:avLst/>
          </a:prstGeom>
          <a:noFill/>
        </p:spPr>
      </p:pic>
      <p:pic>
        <p:nvPicPr>
          <p:cNvPr id="1037" name="Picture 13" descr="C:\Users\Sasidhar\Download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457200"/>
            <a:ext cx="1524766" cy="16002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16" y="5391397"/>
            <a:ext cx="5048250" cy="990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287087"/>
            <a:ext cx="1605148" cy="981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48" y="304801"/>
            <a:ext cx="4708690" cy="19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66" y="1781299"/>
            <a:ext cx="9466667" cy="4191423"/>
          </a:xfrm>
        </p:spPr>
      </p:pic>
    </p:spTree>
    <p:extLst>
      <p:ext uri="{BB962C8B-B14F-4D97-AF65-F5344CB8AC3E}">
        <p14:creationId xmlns:p14="http://schemas.microsoft.com/office/powerpoint/2010/main" val="21357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79" y="1690688"/>
            <a:ext cx="9245442" cy="4486275"/>
          </a:xfrm>
        </p:spPr>
      </p:pic>
      <p:sp>
        <p:nvSpPr>
          <p:cNvPr id="5" name="TextBox 4"/>
          <p:cNvSpPr txBox="1"/>
          <p:nvPr/>
        </p:nvSpPr>
        <p:spPr>
          <a:xfrm>
            <a:off x="3883231" y="6270171"/>
            <a:ext cx="41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Visualization using Big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5" y="518319"/>
            <a:ext cx="9091825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06" y="1175657"/>
            <a:ext cx="8621486" cy="5255307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these days are too large for a human to get any real meaning out of the content by reading through it manually.</a:t>
            </a:r>
          </a:p>
          <a:p>
            <a:pPr indent="0"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can be terabytes of website log files.</a:t>
            </a:r>
          </a:p>
          <a:p>
            <a:pPr indent="0"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this problem we have to get top level view on the data with some summarizations which can be used for analysis. 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temp.oboeuk.com/wp-content/uploads/2015/02/sales2__o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734" y="284501"/>
            <a:ext cx="1840666" cy="137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Patterns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large and vast to handle, with more data coming into system every day.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Glean insights is not available from looking at a localized set of records alone.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a top-level , summarized view of data these patterns are used.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which we are using in this use case is numerical summarizations.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Summarizations include minimum, maximum, average, median, and standard deviation.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dealing with numerical data or counting.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grouped by specific fields.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9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42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Summarization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04991"/>
            <a:ext cx="10515600" cy="4351338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summarizations pattern is a general pattern for calculating aggregate statistical values over a data collection.</a:t>
            </a:r>
          </a:p>
          <a:p>
            <a:pPr indent="0" algn="just">
              <a:lnSpc>
                <a:spcPct val="100000"/>
              </a:lnSpc>
              <a:buNone/>
              <a:tabLst>
                <a:tab pos="241935" algn="l"/>
              </a:tabLs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</a:p>
          <a:p>
            <a:pPr indent="0" algn="just">
              <a:lnSpc>
                <a:spcPct val="100000"/>
              </a:lnSpc>
              <a:tabLst>
                <a:tab pos="483234" algn="l"/>
              </a:tabLst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together by a key field and calculate a numerical aggregate per group to get a top-level  view of the larger data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tabLst>
                <a:tab pos="483234" algn="l"/>
              </a:tabLst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θ be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numerical summarization function we wish to execute over some list of values (v1, v2, v3, ...,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find a value λ, i.e. λ = θ(v1, v2, v3, ...,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Examples of θ include a minimum, maximum, average, median, and standard deviation</a:t>
            </a:r>
          </a:p>
          <a:p>
            <a:pPr indent="0" algn="just">
              <a:lnSpc>
                <a:spcPct val="100000"/>
              </a:lnSpc>
              <a:buNone/>
              <a:tabLst>
                <a:tab pos="241935" algn="l"/>
              </a:tabLs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indent="0" algn="just">
              <a:lnSpc>
                <a:spcPct val="100000"/>
              </a:lnSpc>
              <a:tabLst>
                <a:tab pos="241935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logins by the hour of the day and perform a count of the number of records in each group, group advertisements by types to determine how affective ads are for better targeting</a:t>
            </a:r>
          </a:p>
          <a:p>
            <a:pPr marL="254000" indent="-28575">
              <a:lnSpc>
                <a:spcPct val="100000"/>
              </a:lnSpc>
              <a:spcBef>
                <a:spcPts val="690"/>
              </a:spcBef>
              <a:buNone/>
              <a:tabLst>
                <a:tab pos="483234" algn="l"/>
              </a:tabLst>
            </a:pPr>
            <a:endParaRPr lang="en-IN" sz="2000" dirty="0">
              <a:latin typeface="Calibri Light" pitchFamily="34" charset="0"/>
              <a:cs typeface="Trebuchet MS"/>
            </a:endParaRPr>
          </a:p>
          <a:p>
            <a:endParaRPr lang="en-US" sz="20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6082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file that contains lots of numbers (all integer). They are unordered.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generate some statistics around these numbers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 COUNT, MEAN, Standard Deviation, MIN, MAX, and 25th, 50th, and 75th percentiles. The numbers are so large that it cannot be run on a single machine. Write a map-reduce program to generate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above-mentioned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(no APACHE PIG, no HIVE).</a:t>
            </a:r>
          </a:p>
        </p:txBody>
      </p:sp>
    </p:spTree>
    <p:extLst>
      <p:ext uri="{BB962C8B-B14F-4D97-AF65-F5344CB8AC3E}">
        <p14:creationId xmlns:p14="http://schemas.microsoft.com/office/powerpoint/2010/main" val="14526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40" y="1781300"/>
            <a:ext cx="7055162" cy="4245294"/>
          </a:xfrm>
        </p:spPr>
      </p:pic>
    </p:spTree>
    <p:extLst>
      <p:ext uri="{BB962C8B-B14F-4D97-AF65-F5344CB8AC3E}">
        <p14:creationId xmlns:p14="http://schemas.microsoft.com/office/powerpoint/2010/main" val="688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Requiremts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546364"/>
              </p:ext>
            </p:extLst>
          </p:nvPr>
        </p:nvGraphicFramePr>
        <p:xfrm>
          <a:off x="1496290" y="1825623"/>
          <a:ext cx="8763992" cy="316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996"/>
                <a:gridCol w="4381996"/>
              </a:tblGrid>
              <a:tr h="5270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specifications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0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64bit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0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platform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BigInsights 1.2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0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NoSQL Data base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0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Big sheets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0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13" y="365125"/>
            <a:ext cx="11079678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Map Input (xi for i = 1 ..Nm)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Map Output (Nm, Mean(x1..Nm))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Input (Group(Map Output))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 Output (Mean(x1..N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Map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(xi for i = 1 ..Nm) &amp; Mean(x1..N)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Map Output (Sum(xi – Mean(x))2 for i = 1 ..Nm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Input (Group (Map Output)) &amp; 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 Output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23509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65125"/>
            <a:ext cx="10818421" cy="15943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Min,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278" y="2042555"/>
            <a:ext cx="10332522" cy="413440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7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Min:</a:t>
            </a:r>
          </a:p>
          <a:p>
            <a:pPr indent="0" algn="just">
              <a:lnSpc>
                <a:spcPct val="120000"/>
              </a:lnSpc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with index 0 in the Array List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Max:</a:t>
            </a:r>
          </a:p>
          <a:p>
            <a:pPr indent="0" algn="just">
              <a:lnSpc>
                <a:spcPct val="120000"/>
              </a:lnSpc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with highest index in the Array list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P=(R/100)*(N+1)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Where N= total number of numbers in the given input file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R= The percentile that we want to calculate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If p=I+D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Where I is Integer, D is Decimal Value that can be 0.25 or 0.50 etc.,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Percentile= (I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number-(I+1)number)*D + I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282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638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Office Theme</vt:lpstr>
      <vt:lpstr>DATA-STATS</vt:lpstr>
      <vt:lpstr>Motivation</vt:lpstr>
      <vt:lpstr>Summarization Patterns</vt:lpstr>
      <vt:lpstr>Numerical Summarization</vt:lpstr>
      <vt:lpstr>Use Case Scenario</vt:lpstr>
      <vt:lpstr>System Architecture</vt:lpstr>
      <vt:lpstr>System Requiremts:</vt:lpstr>
      <vt:lpstr>Implementation of Mean and Standard Deviation</vt:lpstr>
      <vt:lpstr>Implementation of Min, Max and Percentiles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GOURI PRIYA VANGAVARGU</dc:creator>
  <cp:lastModifiedBy>GOURI PRIYA VANGAVARGU</cp:lastModifiedBy>
  <cp:revision>29</cp:revision>
  <dcterms:created xsi:type="dcterms:W3CDTF">2015-04-19T23:04:55Z</dcterms:created>
  <dcterms:modified xsi:type="dcterms:W3CDTF">2015-04-20T02:30:06Z</dcterms:modified>
</cp:coreProperties>
</file>