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sldx" ContentType="application/vnd.openxmlformats-officedocument.presentationml.slid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6DEC-4F2C-463C-B36A-0307A6D805B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EE9-B707-4011-B8B8-B650C7D2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1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6DEC-4F2C-463C-B36A-0307A6D805B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EE9-B707-4011-B8B8-B650C7D2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6DEC-4F2C-463C-B36A-0307A6D805B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EE9-B707-4011-B8B8-B650C7D28FB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5193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6DEC-4F2C-463C-B36A-0307A6D805B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EE9-B707-4011-B8B8-B650C7D2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6DEC-4F2C-463C-B36A-0307A6D805B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EE9-B707-4011-B8B8-B650C7D28F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3310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6DEC-4F2C-463C-B36A-0307A6D805B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EE9-B707-4011-B8B8-B650C7D2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8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6DEC-4F2C-463C-B36A-0307A6D805B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EE9-B707-4011-B8B8-B650C7D2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6DEC-4F2C-463C-B36A-0307A6D805B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EE9-B707-4011-B8B8-B650C7D2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6DEC-4F2C-463C-B36A-0307A6D805B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EE9-B707-4011-B8B8-B650C7D2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6DEC-4F2C-463C-B36A-0307A6D805B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EE9-B707-4011-B8B8-B650C7D2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5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6DEC-4F2C-463C-B36A-0307A6D805B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EE9-B707-4011-B8B8-B650C7D2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6DEC-4F2C-463C-B36A-0307A6D805B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EE9-B707-4011-B8B8-B650C7D2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8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6DEC-4F2C-463C-B36A-0307A6D805B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EE9-B707-4011-B8B8-B650C7D2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8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6DEC-4F2C-463C-B36A-0307A6D805B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EE9-B707-4011-B8B8-B650C7D2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7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6DEC-4F2C-463C-B36A-0307A6D805B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EE9-B707-4011-B8B8-B650C7D2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0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6DEC-4F2C-463C-B36A-0307A6D805B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9EE9-B707-4011-B8B8-B650C7D2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A6DEC-4F2C-463C-B36A-0307A6D805BA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A29EE9-B707-4011-B8B8-B650C7D2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5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googleapis.com/maps/api/place/textsearch" TargetMode="External"/><Relationship Id="rId2" Type="http://schemas.openxmlformats.org/officeDocument/2006/relationships/hyperlink" Target="Project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2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8072"/>
            <a:ext cx="9144000" cy="110821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– REUSE - RECYCLE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6291"/>
            <a:ext cx="9144000" cy="4572000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</a:t>
            </a:r>
            <a:r>
              <a:rPr lang="en-US" dirty="0" err="1" smtClean="0"/>
              <a:t>Sarika</a:t>
            </a:r>
            <a:r>
              <a:rPr lang="en-US" dirty="0" smtClean="0"/>
              <a:t> </a:t>
            </a:r>
            <a:r>
              <a:rPr lang="en-US" dirty="0" err="1"/>
              <a:t>Bommavaram</a:t>
            </a:r>
            <a:r>
              <a:rPr lang="en-US" dirty="0"/>
              <a:t> (08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</a:t>
            </a:r>
            <a:r>
              <a:rPr lang="en-US" dirty="0" err="1"/>
              <a:t>Gouri</a:t>
            </a:r>
            <a:r>
              <a:rPr lang="en-US" dirty="0"/>
              <a:t> </a:t>
            </a:r>
            <a:r>
              <a:rPr lang="en-US" dirty="0" err="1"/>
              <a:t>Priya</a:t>
            </a:r>
            <a:r>
              <a:rPr lang="en-US" dirty="0"/>
              <a:t> </a:t>
            </a:r>
            <a:r>
              <a:rPr lang="en-US" dirty="0" err="1"/>
              <a:t>Vangavargu</a:t>
            </a:r>
            <a:r>
              <a:rPr lang="en-US" dirty="0"/>
              <a:t> (50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</a:t>
            </a:r>
            <a:r>
              <a:rPr lang="en-US" dirty="0" err="1"/>
              <a:t>Sasidhar</a:t>
            </a:r>
            <a:r>
              <a:rPr lang="en-US" dirty="0"/>
              <a:t> </a:t>
            </a:r>
            <a:r>
              <a:rPr lang="en-US" dirty="0" err="1"/>
              <a:t>Malladi</a:t>
            </a:r>
            <a:r>
              <a:rPr lang="en-US" dirty="0"/>
              <a:t> (32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                                 </a:t>
            </a:r>
            <a:r>
              <a:rPr lang="en-US" dirty="0"/>
              <a:t>Sankalp Racharla (43)</a:t>
            </a:r>
          </a:p>
        </p:txBody>
      </p:sp>
      <p:pic>
        <p:nvPicPr>
          <p:cNvPr id="13" name="Picture 12" descr="C:\Users\Sasidhar\Downloads\recycle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870364"/>
            <a:ext cx="3915727" cy="372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82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257"/>
          </a:xfrm>
        </p:spPr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Sasidhar\Desktop\Screen Capture\Screenshot_2015-05-01-21-28-46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39133"/>
            <a:ext cx="2742857" cy="487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Sasidhar\Desktop\Screen Capture\Screenshot_2015-05-01-21-28-51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0328" y="1239133"/>
            <a:ext cx="274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Sasidhar\Desktop\Screen Capture\Screenshot_2015-05-01-21-30-45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166" y="1239133"/>
            <a:ext cx="2618943" cy="487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55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Sasidhar\Desktop\Screen Capture\Screenshot_2015-05-01-21-31-1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8456" y="1226576"/>
            <a:ext cx="2742857" cy="487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9492" y="1226576"/>
            <a:ext cx="2673927" cy="487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Sasidhar\Desktop\Screen Capture\Screenshot_2015-05-01-21-46-02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6764" y="1225965"/>
            <a:ext cx="274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20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Sasidhar\Desktop\Screen Capture\Screenshot_2015-05-01-21-44-48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1553" y="1190858"/>
            <a:ext cx="2742857" cy="487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Sasidhar\Desktop\IMG-20150501-WA0040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6696" y="1190858"/>
            <a:ext cx="27813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Sasidhar\Desktop\Screen Capture\Screenshot_2015-05-01-21-46-22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39891" y="1190248"/>
            <a:ext cx="274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40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Sasidhar\Desktop\Screen Capture\Screenshot_2015-05-01-21-24-13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2280" y="1329331"/>
            <a:ext cx="2742857" cy="487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Sasidhar\Desktop\Screen Capture\Screenshot_2015-05-01-21-58-21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0061" y="1336675"/>
            <a:ext cx="2728047" cy="4868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Sasidhar\Desktop\Screen Capture\Screenshot_2015-05-01-21-58-35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32097" y="1336675"/>
            <a:ext cx="2709430" cy="4868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079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Sasidhar\Desktop\Screen Capture\Screenshot_2015-05-01-21-59-46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2280" y="1301695"/>
            <a:ext cx="2742857" cy="487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Sasidhar\Desktop\Screen Capture\Screenshot_2015-05-01-21-59-49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2509" y="1301695"/>
            <a:ext cx="2895599" cy="487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Sasidhar\Desktop\Screen Capture\Screenshot_2015-05-01-21-59-58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6414" y="1301695"/>
            <a:ext cx="2735841" cy="487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51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Sasidhar\Desktop\Screenshot_2015-05-01-23-46-20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6134" y="1565003"/>
            <a:ext cx="2742857" cy="487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930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667001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sz="7200" b="1" dirty="0">
                <a:latin typeface="Algerian" pitchFamily="82" charset="0"/>
              </a:rPr>
              <a:t>Thank You</a:t>
            </a:r>
            <a:endParaRPr lang="en-IN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297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Services Implemented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Services Used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Sequence Diagram for Services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Screenshots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7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This </a:t>
            </a:r>
            <a:r>
              <a:rPr lang="en-US" dirty="0" smtClean="0"/>
              <a:t>application </a:t>
            </a:r>
            <a:r>
              <a:rPr lang="en-US" dirty="0"/>
              <a:t>answers all the questions about waste management in Kansas </a:t>
            </a:r>
            <a:r>
              <a:rPr lang="en-US" dirty="0" smtClean="0"/>
              <a:t>City.</a:t>
            </a:r>
          </a:p>
          <a:p>
            <a:r>
              <a:rPr lang="en-US" dirty="0" smtClean="0"/>
              <a:t>We developed native android application. </a:t>
            </a:r>
          </a:p>
          <a:p>
            <a:r>
              <a:rPr lang="en-US" dirty="0" smtClean="0"/>
              <a:t>One </a:t>
            </a:r>
            <a:r>
              <a:rPr lang="en-US" dirty="0"/>
              <a:t>has to plan time and date to get all the waste </a:t>
            </a:r>
            <a:r>
              <a:rPr lang="en-US" dirty="0" smtClean="0"/>
              <a:t>together.</a:t>
            </a:r>
          </a:p>
          <a:p>
            <a:r>
              <a:rPr lang="en-US" dirty="0"/>
              <a:t>We can also get reminders before the specified deadline of </a:t>
            </a:r>
            <a:r>
              <a:rPr lang="en-US" dirty="0" smtClean="0"/>
              <a:t>collection.</a:t>
            </a:r>
          </a:p>
          <a:p>
            <a:r>
              <a:rPr lang="en-US" dirty="0" smtClean="0"/>
              <a:t>Provides rich and user friendly UI.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0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41763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Implemented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i="1" dirty="0"/>
              <a:t>	</a:t>
            </a:r>
            <a:endParaRPr lang="en-US" dirty="0"/>
          </a:p>
          <a:p>
            <a:endParaRPr lang="en-US" i="1" dirty="0"/>
          </a:p>
          <a:p>
            <a:pPr>
              <a:buNone/>
            </a:pP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7127" y="1524000"/>
            <a:ext cx="860367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GET /validate/{username}/{password} to validate the registered user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GIVEAWAY/register  </a:t>
            </a:r>
            <a:r>
              <a:rPr lang="en-US" dirty="0"/>
              <a:t>which requires </a:t>
            </a:r>
            <a:r>
              <a:rPr lang="en-US" dirty="0" err="1"/>
              <a:t>json</a:t>
            </a:r>
            <a:r>
              <a:rPr lang="en-US" dirty="0"/>
              <a:t> data in the following format to store the user details in database.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r>
              <a:rPr lang="en-US" dirty="0" err="1" smtClean="0"/>
              <a:t>Name:”char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Image:”Blob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ItemCost</a:t>
            </a:r>
            <a:r>
              <a:rPr lang="en-US" dirty="0" smtClean="0"/>
              <a:t>:”</a:t>
            </a:r>
            <a:r>
              <a:rPr lang="en-US" dirty="0" err="1" smtClean="0"/>
              <a:t>Int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Category:”char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Phone:”</a:t>
            </a:r>
            <a:r>
              <a:rPr lang="en-US" dirty="0" err="1" smtClean="0"/>
              <a:t>int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RECYCLE/Schedule </a:t>
            </a:r>
            <a:r>
              <a:rPr lang="en-US" dirty="0" smtClean="0"/>
              <a:t>which requires </a:t>
            </a:r>
            <a:r>
              <a:rPr lang="en-US" dirty="0" err="1" smtClean="0"/>
              <a:t>json</a:t>
            </a:r>
            <a:r>
              <a:rPr lang="en-US" dirty="0" smtClean="0"/>
              <a:t> data in the following format to store the user details in database.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r>
              <a:rPr lang="en-US" dirty="0" err="1" smtClean="0"/>
              <a:t>Name:”Char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Street </a:t>
            </a:r>
            <a:r>
              <a:rPr lang="en-US" dirty="0" err="1" smtClean="0"/>
              <a:t>Address:”Name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Apt:”</a:t>
            </a:r>
            <a:r>
              <a:rPr lang="en-US" dirty="0" err="1" smtClean="0"/>
              <a:t>Int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No of bags:”</a:t>
            </a:r>
            <a:r>
              <a:rPr lang="en-US" dirty="0" err="1" smtClean="0"/>
              <a:t>int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Phone number:”</a:t>
            </a:r>
            <a:r>
              <a:rPr lang="en-US" dirty="0" err="1" smtClean="0"/>
              <a:t>Int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}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41763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Used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i="1" dirty="0"/>
              <a:t>	</a:t>
            </a:r>
            <a:endParaRPr lang="en-US" dirty="0"/>
          </a:p>
          <a:p>
            <a:endParaRPr lang="en-US" i="1" dirty="0"/>
          </a:p>
          <a:p>
            <a:pPr>
              <a:buNone/>
            </a:pP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1828801"/>
            <a:ext cx="7010400" cy="405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 Pages API to get the Nearest Recycling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Location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https://proapi.whitepages.com/2.1/business.json?api_key=358ffc0ef5c4916d45f5f0c9edf61469&amp;postal_code=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" + 64110+ "&amp;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name=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Recycling+Centers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Maps API to retrieve the nearest stores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https://maps.googleapis.com/maps/api/place/textsearch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Activity Diagram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6491" y="2563091"/>
            <a:ext cx="10515600" cy="53201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58291" y="14962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024710"/>
              </p:ext>
            </p:extLst>
          </p:nvPr>
        </p:nvGraphicFramePr>
        <p:xfrm>
          <a:off x="2258291" y="1496291"/>
          <a:ext cx="643890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3" imgW="7534364" imgH="5057669" progId="Visio.Drawing.15">
                  <p:embed/>
                </p:oleObj>
              </mc:Choice>
              <mc:Fallback>
                <p:oleObj name="Visio" r:id="rId3" imgW="7534364" imgH="505766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291" y="1496291"/>
                        <a:ext cx="6438900" cy="454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52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03873" cy="660111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147454"/>
            <a:ext cx="10515600" cy="515172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90800" y="11222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115144"/>
              </p:ext>
            </p:extLst>
          </p:nvPr>
        </p:nvGraphicFramePr>
        <p:xfrm>
          <a:off x="2590800" y="1579418"/>
          <a:ext cx="5981700" cy="446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Slide" r:id="rId3" imgW="4570603" imgH="3427427" progId="PowerPoint.Slide.12">
                  <p:embed/>
                </p:oleObj>
              </mc:Choice>
              <mc:Fallback>
                <p:oleObj name="Slide" r:id="rId3" imgW="4570603" imgH="3427427" progId="PowerPoint.Slide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79418"/>
                        <a:ext cx="5981700" cy="446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73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Sasidhar\Desktop\Screen Capture\Screenshot_2015-05-01-21-23-45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2507" y="1352551"/>
            <a:ext cx="2776585" cy="412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Sasidhar\Desktop\Screen Capture\Screenshot_2015-05-01-21-26-47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4887" y="1390650"/>
            <a:ext cx="25622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Sasidhar\Desktop\Screen Capture\Screenshot_2015-05-01-21-28-12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30836" y="1352551"/>
            <a:ext cx="2549237" cy="412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2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Sasidhar\Desktop\Screen Capture\Screenshot_2015-05-01-21-28-19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9989" y="1225277"/>
            <a:ext cx="2742857" cy="487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Sasidhar\Desktop\Screen Capture\Screenshot_2015-05-01-21-28-34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8037" y="1225277"/>
            <a:ext cx="274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Sasidhar\Desktop\Screen Capture\Screenshot_2015-05-01-21-28-40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89273" y="1225277"/>
            <a:ext cx="274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78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232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Algerian</vt:lpstr>
      <vt:lpstr>Arial</vt:lpstr>
      <vt:lpstr>Times New Roman</vt:lpstr>
      <vt:lpstr>Trebuchet MS</vt:lpstr>
      <vt:lpstr>Wingdings</vt:lpstr>
      <vt:lpstr>Wingdings 3</vt:lpstr>
      <vt:lpstr>Facet</vt:lpstr>
      <vt:lpstr>Microsoft Visio Drawing</vt:lpstr>
      <vt:lpstr>Microsoft PowerPoint Slide</vt:lpstr>
      <vt:lpstr>REDUCE – REUSE - RECYCLE</vt:lpstr>
      <vt:lpstr>Contents</vt:lpstr>
      <vt:lpstr>Introduction</vt:lpstr>
      <vt:lpstr>Services Implemented</vt:lpstr>
      <vt:lpstr>Services Used</vt:lpstr>
      <vt:lpstr>UML Activity Diagram</vt:lpstr>
      <vt:lpstr>SYSTEM ARCHITECTURE</vt:lpstr>
      <vt:lpstr>SCREEN SHOTS</vt:lpstr>
      <vt:lpstr>SCREEN SHOTS</vt:lpstr>
      <vt:lpstr>SCREEN SHOTS</vt:lpstr>
      <vt:lpstr>SCREEN SHOTS</vt:lpstr>
      <vt:lpstr>SCREEN SHOTS</vt:lpstr>
      <vt:lpstr>SCREEN SHOTS</vt:lpstr>
      <vt:lpstr>SCREEN SHOTS</vt:lpstr>
      <vt:lpstr>SCREEN SHOTS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REDUCE – REUSE - RECYCLE</dc:title>
  <dc:creator>sankalp Racharla</dc:creator>
  <cp:lastModifiedBy>sankalp Racharla</cp:lastModifiedBy>
  <cp:revision>9</cp:revision>
  <dcterms:created xsi:type="dcterms:W3CDTF">2015-05-11T02:05:24Z</dcterms:created>
  <dcterms:modified xsi:type="dcterms:W3CDTF">2015-05-11T02:51:22Z</dcterms:modified>
</cp:coreProperties>
</file>