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1" r:id="rId9"/>
    <p:sldId id="262" r:id="rId10"/>
    <p:sldId id="276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FE747-5749-49B0-A514-D2F646C6070C}" v="4" dt="2021-08-09T05:37:43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Tenti" userId="42a26a47-fb64-47ab-924f-d9e190d94f34" providerId="ADAL" clId="{E99FE747-5749-49B0-A514-D2F646C6070C}"/>
    <pc:docChg chg="undo custSel addSld delSld modSld sldOrd">
      <pc:chgData name="Matteo Tenti" userId="42a26a47-fb64-47ab-924f-d9e190d94f34" providerId="ADAL" clId="{E99FE747-5749-49B0-A514-D2F646C6070C}" dt="2021-08-09T05:37:51.592" v="21" actId="47"/>
      <pc:docMkLst>
        <pc:docMk/>
      </pc:docMkLst>
      <pc:sldChg chg="addSp modSp new mod ord">
        <pc:chgData name="Matteo Tenti" userId="42a26a47-fb64-47ab-924f-d9e190d94f34" providerId="ADAL" clId="{E99FE747-5749-49B0-A514-D2F646C6070C}" dt="2021-08-09T05:36:37.963" v="9" actId="14100"/>
        <pc:sldMkLst>
          <pc:docMk/>
          <pc:sldMk cId="1030961892" sldId="283"/>
        </pc:sldMkLst>
        <pc:spChg chg="add mod">
          <ac:chgData name="Matteo Tenti" userId="42a26a47-fb64-47ab-924f-d9e190d94f34" providerId="ADAL" clId="{E99FE747-5749-49B0-A514-D2F646C6070C}" dt="2021-08-09T05:36:37.963" v="9" actId="14100"/>
          <ac:spMkLst>
            <pc:docMk/>
            <pc:sldMk cId="1030961892" sldId="283"/>
            <ac:spMk id="4" creationId="{D9B06A56-5DDD-4F46-B937-6240A9A7F243}"/>
          </ac:spMkLst>
        </pc:spChg>
        <pc:picChg chg="add mod">
          <ac:chgData name="Matteo Tenti" userId="42a26a47-fb64-47ab-924f-d9e190d94f34" providerId="ADAL" clId="{E99FE747-5749-49B0-A514-D2F646C6070C}" dt="2021-08-09T05:36:15.750" v="5" actId="962"/>
          <ac:picMkLst>
            <pc:docMk/>
            <pc:sldMk cId="1030961892" sldId="283"/>
            <ac:picMk id="3" creationId="{ECF8B63F-9AF5-4743-BF4F-2068AF12B3A4}"/>
          </ac:picMkLst>
        </pc:picChg>
      </pc:sldChg>
      <pc:sldChg chg="modSp add mod">
        <pc:chgData name="Matteo Tenti" userId="42a26a47-fb64-47ab-924f-d9e190d94f34" providerId="ADAL" clId="{E99FE747-5749-49B0-A514-D2F646C6070C}" dt="2021-08-09T05:37:00.279" v="14" actId="14100"/>
        <pc:sldMkLst>
          <pc:docMk/>
          <pc:sldMk cId="727576481" sldId="284"/>
        </pc:sldMkLst>
        <pc:spChg chg="mod">
          <ac:chgData name="Matteo Tenti" userId="42a26a47-fb64-47ab-924f-d9e190d94f34" providerId="ADAL" clId="{E99FE747-5749-49B0-A514-D2F646C6070C}" dt="2021-08-09T05:37:00.279" v="14" actId="14100"/>
          <ac:spMkLst>
            <pc:docMk/>
            <pc:sldMk cId="727576481" sldId="284"/>
            <ac:spMk id="4" creationId="{D9B06A56-5DDD-4F46-B937-6240A9A7F243}"/>
          </ac:spMkLst>
        </pc:spChg>
        <pc:picChg chg="mod">
          <ac:chgData name="Matteo Tenti" userId="42a26a47-fb64-47ab-924f-d9e190d94f34" providerId="ADAL" clId="{E99FE747-5749-49B0-A514-D2F646C6070C}" dt="2021-08-09T05:36:49.432" v="12" actId="1076"/>
          <ac:picMkLst>
            <pc:docMk/>
            <pc:sldMk cId="727576481" sldId="284"/>
            <ac:picMk id="3" creationId="{ECF8B63F-9AF5-4743-BF4F-2068AF12B3A4}"/>
          </ac:picMkLst>
        </pc:picChg>
      </pc:sldChg>
      <pc:sldChg chg="add del ord">
        <pc:chgData name="Matteo Tenti" userId="42a26a47-fb64-47ab-924f-d9e190d94f34" providerId="ADAL" clId="{E99FE747-5749-49B0-A514-D2F646C6070C}" dt="2021-08-09T05:37:51.592" v="21" actId="47"/>
        <pc:sldMkLst>
          <pc:docMk/>
          <pc:sldMk cId="2671718937" sldId="285"/>
        </pc:sldMkLst>
      </pc:sldChg>
      <pc:sldChg chg="add ord">
        <pc:chgData name="Matteo Tenti" userId="42a26a47-fb64-47ab-924f-d9e190d94f34" providerId="ADAL" clId="{E99FE747-5749-49B0-A514-D2F646C6070C}" dt="2021-08-09T05:37:49.704" v="20"/>
        <pc:sldMkLst>
          <pc:docMk/>
          <pc:sldMk cId="439524033" sldId="286"/>
        </pc:sldMkLst>
      </pc:sldChg>
    </pc:docChg>
  </pc:docChgLst>
  <pc:docChgLst>
    <pc:chgData name="Matteo Tenti" userId="42a26a47-fb64-47ab-924f-d9e190d94f34" providerId="ADAL" clId="{E01E2104-2934-43C7-9658-C5C3204F4CFD}"/>
    <pc:docChg chg="undo redo custSel addSld delSld modSld sldOrd">
      <pc:chgData name="Matteo Tenti" userId="42a26a47-fb64-47ab-924f-d9e190d94f34" providerId="ADAL" clId="{E01E2104-2934-43C7-9658-C5C3204F4CFD}" dt="2021-06-18T14:05:33.293" v="826" actId="14100"/>
      <pc:docMkLst>
        <pc:docMk/>
      </pc:docMkLst>
      <pc:sldChg chg="modSp mod">
        <pc:chgData name="Matteo Tenti" userId="42a26a47-fb64-47ab-924f-d9e190d94f34" providerId="ADAL" clId="{E01E2104-2934-43C7-9658-C5C3204F4CFD}" dt="2021-06-16T13:09:00.663" v="205" actId="688"/>
        <pc:sldMkLst>
          <pc:docMk/>
          <pc:sldMk cId="2308036002" sldId="256"/>
        </pc:sldMkLst>
        <pc:spChg chg="mod">
          <ac:chgData name="Matteo Tenti" userId="42a26a47-fb64-47ab-924f-d9e190d94f34" providerId="ADAL" clId="{E01E2104-2934-43C7-9658-C5C3204F4CFD}" dt="2021-06-16T13:09:00.663" v="205" actId="688"/>
          <ac:spMkLst>
            <pc:docMk/>
            <pc:sldMk cId="2308036002" sldId="256"/>
            <ac:spMk id="7" creationId="{3F8393FC-ACD1-4975-B6B8-804772C375FE}"/>
          </ac:spMkLst>
        </pc:spChg>
        <pc:picChg chg="mod">
          <ac:chgData name="Matteo Tenti" userId="42a26a47-fb64-47ab-924f-d9e190d94f34" providerId="ADAL" clId="{E01E2104-2934-43C7-9658-C5C3204F4CFD}" dt="2021-06-16T13:08:55.922" v="204" actId="1076"/>
          <ac:picMkLst>
            <pc:docMk/>
            <pc:sldMk cId="2308036002" sldId="256"/>
            <ac:picMk id="5" creationId="{7D477C70-1F78-4CFF-8F6F-2417A592A890}"/>
          </ac:picMkLst>
        </pc:picChg>
      </pc:sldChg>
      <pc:sldChg chg="addSp modSp mod">
        <pc:chgData name="Matteo Tenti" userId="42a26a47-fb64-47ab-924f-d9e190d94f34" providerId="ADAL" clId="{E01E2104-2934-43C7-9658-C5C3204F4CFD}" dt="2021-06-16T13:09:27.724" v="209" actId="1076"/>
        <pc:sldMkLst>
          <pc:docMk/>
          <pc:sldMk cId="2358342267" sldId="257"/>
        </pc:sldMkLst>
        <pc:spChg chg="add mod">
          <ac:chgData name="Matteo Tenti" userId="42a26a47-fb64-47ab-924f-d9e190d94f34" providerId="ADAL" clId="{E01E2104-2934-43C7-9658-C5C3204F4CFD}" dt="2021-06-16T13:09:27.724" v="209" actId="1076"/>
          <ac:spMkLst>
            <pc:docMk/>
            <pc:sldMk cId="2358342267" sldId="257"/>
            <ac:spMk id="7" creationId="{DD4B1CF3-0A37-4AF2-8E98-7C2387921EA9}"/>
          </ac:spMkLst>
        </pc:spChg>
      </pc:sldChg>
      <pc:sldChg chg="addSp modSp new mod">
        <pc:chgData name="Matteo Tenti" userId="42a26a47-fb64-47ab-924f-d9e190d94f34" providerId="ADAL" clId="{E01E2104-2934-43C7-9658-C5C3204F4CFD}" dt="2021-06-16T14:45:00.487" v="568" actId="20577"/>
        <pc:sldMkLst>
          <pc:docMk/>
          <pc:sldMk cId="149517306" sldId="258"/>
        </pc:sldMkLst>
        <pc:spChg chg="add mod">
          <ac:chgData name="Matteo Tenti" userId="42a26a47-fb64-47ab-924f-d9e190d94f34" providerId="ADAL" clId="{E01E2104-2934-43C7-9658-C5C3204F4CFD}" dt="2021-06-16T13:10:13.056" v="227" actId="20577"/>
          <ac:spMkLst>
            <pc:docMk/>
            <pc:sldMk cId="149517306" sldId="258"/>
            <ac:spMk id="4" creationId="{4D28BEB3-C38B-48A9-9BD6-308C12541ED5}"/>
          </ac:spMkLst>
        </pc:spChg>
        <pc:spChg chg="add mod">
          <ac:chgData name="Matteo Tenti" userId="42a26a47-fb64-47ab-924f-d9e190d94f34" providerId="ADAL" clId="{E01E2104-2934-43C7-9658-C5C3204F4CFD}" dt="2021-06-16T14:44:09.331" v="560" actId="14100"/>
          <ac:spMkLst>
            <pc:docMk/>
            <pc:sldMk cId="149517306" sldId="258"/>
            <ac:spMk id="5" creationId="{BFE0C04D-706A-4856-A4CB-B44F38153427}"/>
          </ac:spMkLst>
        </pc:spChg>
        <pc:spChg chg="add mod">
          <ac:chgData name="Matteo Tenti" userId="42a26a47-fb64-47ab-924f-d9e190d94f34" providerId="ADAL" clId="{E01E2104-2934-43C7-9658-C5C3204F4CFD}" dt="2021-06-16T14:44:31.575" v="562" actId="1076"/>
          <ac:spMkLst>
            <pc:docMk/>
            <pc:sldMk cId="149517306" sldId="258"/>
            <ac:spMk id="6" creationId="{D8A6D6ED-C1C5-4D87-B0EE-C2CF2D2A12E2}"/>
          </ac:spMkLst>
        </pc:spChg>
        <pc:spChg chg="add mod">
          <ac:chgData name="Matteo Tenti" userId="42a26a47-fb64-47ab-924f-d9e190d94f34" providerId="ADAL" clId="{E01E2104-2934-43C7-9658-C5C3204F4CFD}" dt="2021-06-16T14:44:53.131" v="564" actId="1076"/>
          <ac:spMkLst>
            <pc:docMk/>
            <pc:sldMk cId="149517306" sldId="258"/>
            <ac:spMk id="7" creationId="{039F7F79-5518-4A56-9DB0-B97ADBE6BC13}"/>
          </ac:spMkLst>
        </pc:spChg>
        <pc:spChg chg="add mod">
          <ac:chgData name="Matteo Tenti" userId="42a26a47-fb64-47ab-924f-d9e190d94f34" providerId="ADAL" clId="{E01E2104-2934-43C7-9658-C5C3204F4CFD}" dt="2021-06-16T14:45:00.487" v="568" actId="20577"/>
          <ac:spMkLst>
            <pc:docMk/>
            <pc:sldMk cId="149517306" sldId="258"/>
            <ac:spMk id="8" creationId="{A370AAEB-3252-42D8-8835-7B5A6F5C6F81}"/>
          </ac:spMkLst>
        </pc:spChg>
        <pc:picChg chg="add mod">
          <ac:chgData name="Matteo Tenti" userId="42a26a47-fb64-47ab-924f-d9e190d94f34" providerId="ADAL" clId="{E01E2104-2934-43C7-9658-C5C3204F4CFD}" dt="2021-06-16T13:09:58.762" v="216" actId="1076"/>
          <ac:picMkLst>
            <pc:docMk/>
            <pc:sldMk cId="149517306" sldId="258"/>
            <ac:picMk id="3" creationId="{C34F70FE-CF1C-4106-B99E-1F615071F0C9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10:46.051" v="231" actId="1076"/>
        <pc:sldMkLst>
          <pc:docMk/>
          <pc:sldMk cId="752992919" sldId="259"/>
        </pc:sldMkLst>
        <pc:spChg chg="add mod">
          <ac:chgData name="Matteo Tenti" userId="42a26a47-fb64-47ab-924f-d9e190d94f34" providerId="ADAL" clId="{E01E2104-2934-43C7-9658-C5C3204F4CFD}" dt="2021-06-15T13:26:18.025" v="106" actId="1076"/>
          <ac:spMkLst>
            <pc:docMk/>
            <pc:sldMk cId="752992919" sldId="259"/>
            <ac:spMk id="4" creationId="{CBAF5315-C4F0-45E8-A69E-10FF00572991}"/>
          </ac:spMkLst>
        </pc:spChg>
        <pc:spChg chg="add del mod">
          <ac:chgData name="Matteo Tenti" userId="42a26a47-fb64-47ab-924f-d9e190d94f34" providerId="ADAL" clId="{E01E2104-2934-43C7-9658-C5C3204F4CFD}" dt="2021-06-15T13:31:24.951" v="125" actId="478"/>
          <ac:spMkLst>
            <pc:docMk/>
            <pc:sldMk cId="752992919" sldId="259"/>
            <ac:spMk id="5" creationId="{38EF1E42-D816-45AF-AC99-7177A5932160}"/>
          </ac:spMkLst>
        </pc:spChg>
        <pc:spChg chg="add mod">
          <ac:chgData name="Matteo Tenti" userId="42a26a47-fb64-47ab-924f-d9e190d94f34" providerId="ADAL" clId="{E01E2104-2934-43C7-9658-C5C3204F4CFD}" dt="2021-06-16T13:10:46.051" v="231" actId="1076"/>
          <ac:spMkLst>
            <pc:docMk/>
            <pc:sldMk cId="752992919" sldId="259"/>
            <ac:spMk id="6" creationId="{7D732252-2073-42DB-B7D1-758903FE3BF8}"/>
          </ac:spMkLst>
        </pc:spChg>
        <pc:picChg chg="add">
          <ac:chgData name="Matteo Tenti" userId="42a26a47-fb64-47ab-924f-d9e190d94f34" providerId="ADAL" clId="{E01E2104-2934-43C7-9658-C5C3204F4CFD}" dt="2021-06-15T13:26:01.299" v="104" actId="22"/>
          <ac:picMkLst>
            <pc:docMk/>
            <pc:sldMk cId="752992919" sldId="259"/>
            <ac:picMk id="3" creationId="{0FB665DF-58A8-4FF5-9906-0D2345C93B61}"/>
          </ac:picMkLst>
        </pc:picChg>
      </pc:sldChg>
      <pc:sldChg chg="addSp modSp add mod ord">
        <pc:chgData name="Matteo Tenti" userId="42a26a47-fb64-47ab-924f-d9e190d94f34" providerId="ADAL" clId="{E01E2104-2934-43C7-9658-C5C3204F4CFD}" dt="2021-06-16T13:10:36.595" v="229" actId="1076"/>
        <pc:sldMkLst>
          <pc:docMk/>
          <pc:sldMk cId="832238292" sldId="260"/>
        </pc:sldMkLst>
        <pc:spChg chg="mod">
          <ac:chgData name="Matteo Tenti" userId="42a26a47-fb64-47ab-924f-d9e190d94f34" providerId="ADAL" clId="{E01E2104-2934-43C7-9658-C5C3204F4CFD}" dt="2021-06-15T13:18:09.952" v="91" actId="14100"/>
          <ac:spMkLst>
            <pc:docMk/>
            <pc:sldMk cId="832238292" sldId="260"/>
            <ac:spMk id="4" creationId="{9539A4E4-7ED4-4EF3-A0BE-7E553C618E47}"/>
          </ac:spMkLst>
        </pc:spChg>
        <pc:spChg chg="mod">
          <ac:chgData name="Matteo Tenti" userId="42a26a47-fb64-47ab-924f-d9e190d94f34" providerId="ADAL" clId="{E01E2104-2934-43C7-9658-C5C3204F4CFD}" dt="2021-06-15T13:36:39.571" v="145" actId="1076"/>
          <ac:spMkLst>
            <pc:docMk/>
            <pc:sldMk cId="832238292" sldId="260"/>
            <ac:spMk id="5" creationId="{A176ACD2-7691-4732-8909-2F966F2FB6D3}"/>
          </ac:spMkLst>
        </pc:spChg>
        <pc:spChg chg="mod">
          <ac:chgData name="Matteo Tenti" userId="42a26a47-fb64-47ab-924f-d9e190d94f34" providerId="ADAL" clId="{E01E2104-2934-43C7-9658-C5C3204F4CFD}" dt="2021-06-15T13:36:58.123" v="150" actId="688"/>
          <ac:spMkLst>
            <pc:docMk/>
            <pc:sldMk cId="832238292" sldId="260"/>
            <ac:spMk id="6" creationId="{3F756409-EBDE-420D-8147-F9ECAEA5C2BD}"/>
          </ac:spMkLst>
        </pc:spChg>
        <pc:spChg chg="add mod">
          <ac:chgData name="Matteo Tenti" userId="42a26a47-fb64-47ab-924f-d9e190d94f34" providerId="ADAL" clId="{E01E2104-2934-43C7-9658-C5C3204F4CFD}" dt="2021-06-16T13:10:36.595" v="229" actId="1076"/>
          <ac:spMkLst>
            <pc:docMk/>
            <pc:sldMk cId="832238292" sldId="260"/>
            <ac:spMk id="7" creationId="{4EEBC39D-9025-4A09-964C-DCDA339BD9A1}"/>
          </ac:spMkLst>
        </pc:spChg>
        <pc:picChg chg="mod">
          <ac:chgData name="Matteo Tenti" userId="42a26a47-fb64-47ab-924f-d9e190d94f34" providerId="ADAL" clId="{E01E2104-2934-43C7-9658-C5C3204F4CFD}" dt="2021-06-15T13:36:52.997" v="149" actId="1076"/>
          <ac:picMkLst>
            <pc:docMk/>
            <pc:sldMk cId="832238292" sldId="260"/>
            <ac:picMk id="3" creationId="{D225D2EE-C2BD-4D52-BE98-E25E63304835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40:41.187" v="520" actId="20577"/>
        <pc:sldMkLst>
          <pc:docMk/>
          <pc:sldMk cId="3923400814" sldId="261"/>
        </pc:sldMkLst>
        <pc:spChg chg="add del">
          <ac:chgData name="Matteo Tenti" userId="42a26a47-fb64-47ab-924f-d9e190d94f34" providerId="ADAL" clId="{E01E2104-2934-43C7-9658-C5C3204F4CFD}" dt="2021-06-16T13:15:18.889" v="247" actId="11529"/>
          <ac:spMkLst>
            <pc:docMk/>
            <pc:sldMk cId="3923400814" sldId="261"/>
            <ac:spMk id="4" creationId="{C1388B1C-8C18-418A-AAD7-A04A2AC24BAA}"/>
          </ac:spMkLst>
        </pc:spChg>
        <pc:spChg chg="add mod">
          <ac:chgData name="Matteo Tenti" userId="42a26a47-fb64-47ab-924f-d9e190d94f34" providerId="ADAL" clId="{E01E2104-2934-43C7-9658-C5C3204F4CFD}" dt="2021-06-16T13:15:40.136" v="255" actId="14100"/>
          <ac:spMkLst>
            <pc:docMk/>
            <pc:sldMk cId="3923400814" sldId="261"/>
            <ac:spMk id="5" creationId="{93F85431-3EEA-451C-91AE-51C4548C773F}"/>
          </ac:spMkLst>
        </pc:spChg>
        <pc:spChg chg="add mod">
          <ac:chgData name="Matteo Tenti" userId="42a26a47-fb64-47ab-924f-d9e190d94f34" providerId="ADAL" clId="{E01E2104-2934-43C7-9658-C5C3204F4CFD}" dt="2021-06-16T13:35:53.499" v="421" actId="1076"/>
          <ac:spMkLst>
            <pc:docMk/>
            <pc:sldMk cId="3923400814" sldId="261"/>
            <ac:spMk id="6" creationId="{764C8C54-F1C1-45C5-9384-4EFD008EF119}"/>
          </ac:spMkLst>
        </pc:spChg>
        <pc:spChg chg="add mod">
          <ac:chgData name="Matteo Tenti" userId="42a26a47-fb64-47ab-924f-d9e190d94f34" providerId="ADAL" clId="{E01E2104-2934-43C7-9658-C5C3204F4CFD}" dt="2021-06-16T13:36:51.624" v="489" actId="14100"/>
          <ac:spMkLst>
            <pc:docMk/>
            <pc:sldMk cId="3923400814" sldId="261"/>
            <ac:spMk id="7" creationId="{AB8DC96A-26EC-4051-89CD-CBE4B71FE8ED}"/>
          </ac:spMkLst>
        </pc:spChg>
        <pc:spChg chg="add mod">
          <ac:chgData name="Matteo Tenti" userId="42a26a47-fb64-47ab-924f-d9e190d94f34" providerId="ADAL" clId="{E01E2104-2934-43C7-9658-C5C3204F4CFD}" dt="2021-06-16T13:36:57.134" v="490" actId="14100"/>
          <ac:spMkLst>
            <pc:docMk/>
            <pc:sldMk cId="3923400814" sldId="261"/>
            <ac:spMk id="8" creationId="{2D790DE3-EB98-4E5B-B6BD-8C68A9A5095E}"/>
          </ac:spMkLst>
        </pc:spChg>
        <pc:spChg chg="add mod">
          <ac:chgData name="Matteo Tenti" userId="42a26a47-fb64-47ab-924f-d9e190d94f34" providerId="ADAL" clId="{E01E2104-2934-43C7-9658-C5C3204F4CFD}" dt="2021-06-16T13:40:34.062" v="516" actId="1076"/>
          <ac:spMkLst>
            <pc:docMk/>
            <pc:sldMk cId="3923400814" sldId="261"/>
            <ac:spMk id="9" creationId="{6EE441FB-AC7A-4E9B-9BFD-610672027592}"/>
          </ac:spMkLst>
        </pc:spChg>
        <pc:spChg chg="add mod">
          <ac:chgData name="Matteo Tenti" userId="42a26a47-fb64-47ab-924f-d9e190d94f34" providerId="ADAL" clId="{E01E2104-2934-43C7-9658-C5C3204F4CFD}" dt="2021-06-16T13:40:41.187" v="520" actId="20577"/>
          <ac:spMkLst>
            <pc:docMk/>
            <pc:sldMk cId="3923400814" sldId="261"/>
            <ac:spMk id="10" creationId="{07D9D4E8-2573-448D-8B6C-5B31A9E0DB1D}"/>
          </ac:spMkLst>
        </pc:spChg>
        <pc:picChg chg="add mod">
          <ac:chgData name="Matteo Tenti" userId="42a26a47-fb64-47ab-924f-d9e190d94f34" providerId="ADAL" clId="{E01E2104-2934-43C7-9658-C5C3204F4CFD}" dt="2021-06-16T13:36:30.185" v="482" actId="1076"/>
          <ac:picMkLst>
            <pc:docMk/>
            <pc:sldMk cId="3923400814" sldId="261"/>
            <ac:picMk id="3" creationId="{356A2316-A0B4-41A3-B3B5-4B9680A90AED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24:48.990" v="394" actId="1076"/>
        <pc:sldMkLst>
          <pc:docMk/>
          <pc:sldMk cId="1265563393" sldId="262"/>
        </pc:sldMkLst>
        <pc:spChg chg="del">
          <ac:chgData name="Matteo Tenti" userId="42a26a47-fb64-47ab-924f-d9e190d94f34" providerId="ADAL" clId="{E01E2104-2934-43C7-9658-C5C3204F4CFD}" dt="2021-06-15T13:32:39.460" v="131" actId="478"/>
          <ac:spMkLst>
            <pc:docMk/>
            <pc:sldMk cId="1265563393" sldId="262"/>
            <ac:spMk id="4" creationId="{CBAF5315-C4F0-45E8-A69E-10FF00572991}"/>
          </ac:spMkLst>
        </pc:spChg>
        <pc:spChg chg="add mod">
          <ac:chgData name="Matteo Tenti" userId="42a26a47-fb64-47ab-924f-d9e190d94f34" providerId="ADAL" clId="{E01E2104-2934-43C7-9658-C5C3204F4CFD}" dt="2021-06-16T13:24:48.990" v="394" actId="1076"/>
          <ac:spMkLst>
            <pc:docMk/>
            <pc:sldMk cId="1265563393" sldId="262"/>
            <ac:spMk id="6" creationId="{089D47AF-0623-46A3-97C3-8CA8B43288CA}"/>
          </ac:spMkLst>
        </pc:spChg>
      </pc:sldChg>
      <pc:sldChg chg="add del">
        <pc:chgData name="Matteo Tenti" userId="42a26a47-fb64-47ab-924f-d9e190d94f34" providerId="ADAL" clId="{E01E2104-2934-43C7-9658-C5C3204F4CFD}" dt="2021-06-15T13:30:58.074" v="119"/>
        <pc:sldMkLst>
          <pc:docMk/>
          <pc:sldMk cId="3593153359" sldId="262"/>
        </pc:sldMkLst>
      </pc:sldChg>
      <pc:sldChg chg="addSp delSp modSp add mod">
        <pc:chgData name="Matteo Tenti" userId="42a26a47-fb64-47ab-924f-d9e190d94f34" providerId="ADAL" clId="{E01E2104-2934-43C7-9658-C5C3204F4CFD}" dt="2021-06-16T13:12:20.213" v="243" actId="1076"/>
        <pc:sldMkLst>
          <pc:docMk/>
          <pc:sldMk cId="1799378457" sldId="263"/>
        </pc:sldMkLst>
        <pc:spChg chg="del">
          <ac:chgData name="Matteo Tenti" userId="42a26a47-fb64-47ab-924f-d9e190d94f34" providerId="ADAL" clId="{E01E2104-2934-43C7-9658-C5C3204F4CFD}" dt="2021-06-15T13:32:22.780" v="128" actId="478"/>
          <ac:spMkLst>
            <pc:docMk/>
            <pc:sldMk cId="1799378457" sldId="263"/>
            <ac:spMk id="4" creationId="{CBAF5315-C4F0-45E8-A69E-10FF00572991}"/>
          </ac:spMkLst>
        </pc:spChg>
        <pc:spChg chg="mod">
          <ac:chgData name="Matteo Tenti" userId="42a26a47-fb64-47ab-924f-d9e190d94f34" providerId="ADAL" clId="{E01E2104-2934-43C7-9658-C5C3204F4CFD}" dt="2021-06-15T13:32:30.151" v="130" actId="14100"/>
          <ac:spMkLst>
            <pc:docMk/>
            <pc:sldMk cId="1799378457" sldId="263"/>
            <ac:spMk id="5" creationId="{38EF1E42-D816-45AF-AC99-7177A5932160}"/>
          </ac:spMkLst>
        </pc:spChg>
        <pc:spChg chg="add del mod">
          <ac:chgData name="Matteo Tenti" userId="42a26a47-fb64-47ab-924f-d9e190d94f34" providerId="ADAL" clId="{E01E2104-2934-43C7-9658-C5C3204F4CFD}" dt="2021-06-16T13:11:28.505" v="238"/>
          <ac:spMkLst>
            <pc:docMk/>
            <pc:sldMk cId="1799378457" sldId="263"/>
            <ac:spMk id="6" creationId="{606ECF78-BB0D-47A6-B2F5-BF50AAD92B1C}"/>
          </ac:spMkLst>
        </pc:spChg>
        <pc:spChg chg="add mod">
          <ac:chgData name="Matteo Tenti" userId="42a26a47-fb64-47ab-924f-d9e190d94f34" providerId="ADAL" clId="{E01E2104-2934-43C7-9658-C5C3204F4CFD}" dt="2021-06-16T13:12:20.213" v="243" actId="1076"/>
          <ac:spMkLst>
            <pc:docMk/>
            <pc:sldMk cId="1799378457" sldId="263"/>
            <ac:spMk id="7" creationId="{433AC2BB-E9C0-4C69-8529-F9138B666419}"/>
          </ac:spMkLst>
        </pc:spChg>
      </pc:sldChg>
      <pc:sldChg chg="addSp modSp new mod">
        <pc:chgData name="Matteo Tenti" userId="42a26a47-fb64-47ab-924f-d9e190d94f34" providerId="ADAL" clId="{E01E2104-2934-43C7-9658-C5C3204F4CFD}" dt="2021-06-16T13:11:21.011" v="236" actId="1076"/>
        <pc:sldMkLst>
          <pc:docMk/>
          <pc:sldMk cId="388031916" sldId="264"/>
        </pc:sldMkLst>
        <pc:spChg chg="add mod">
          <ac:chgData name="Matteo Tenti" userId="42a26a47-fb64-47ab-924f-d9e190d94f34" providerId="ADAL" clId="{E01E2104-2934-43C7-9658-C5C3204F4CFD}" dt="2021-06-16T13:11:21.011" v="236" actId="1076"/>
          <ac:spMkLst>
            <pc:docMk/>
            <pc:sldMk cId="388031916" sldId="264"/>
            <ac:spMk id="4" creationId="{40EDF7F1-7AAD-44E6-AAE4-23C3C82DA34C}"/>
          </ac:spMkLst>
        </pc:spChg>
        <pc:picChg chg="add mod">
          <ac:chgData name="Matteo Tenti" userId="42a26a47-fb64-47ab-924f-d9e190d94f34" providerId="ADAL" clId="{E01E2104-2934-43C7-9658-C5C3204F4CFD}" dt="2021-06-16T13:11:14.281" v="235" actId="1076"/>
          <ac:picMkLst>
            <pc:docMk/>
            <pc:sldMk cId="388031916" sldId="264"/>
            <ac:picMk id="3" creationId="{DF19F1C8-3264-4F89-909A-94C9EB0D0348}"/>
          </ac:picMkLst>
        </pc:picChg>
      </pc:sldChg>
      <pc:sldChg chg="addSp delSp modSp new del mod">
        <pc:chgData name="Matteo Tenti" userId="42a26a47-fb64-47ab-924f-d9e190d94f34" providerId="ADAL" clId="{E01E2104-2934-43C7-9658-C5C3204F4CFD}" dt="2021-06-16T13:47:47.949" v="547" actId="47"/>
        <pc:sldMkLst>
          <pc:docMk/>
          <pc:sldMk cId="273371457" sldId="265"/>
        </pc:sldMkLst>
        <pc:spChg chg="add mod">
          <ac:chgData name="Matteo Tenti" userId="42a26a47-fb64-47ab-924f-d9e190d94f34" providerId="ADAL" clId="{E01E2104-2934-43C7-9658-C5C3204F4CFD}" dt="2021-06-16T13:16:49.054" v="257" actId="1076"/>
          <ac:spMkLst>
            <pc:docMk/>
            <pc:sldMk cId="273371457" sldId="265"/>
            <ac:spMk id="4" creationId="{F4AC92E9-23E2-4655-8547-60C892A49DC1}"/>
          </ac:spMkLst>
        </pc:spChg>
        <pc:spChg chg="add mod">
          <ac:chgData name="Matteo Tenti" userId="42a26a47-fb64-47ab-924f-d9e190d94f34" providerId="ADAL" clId="{E01E2104-2934-43C7-9658-C5C3204F4CFD}" dt="2021-06-16T13:17:08.301" v="260" actId="14100"/>
          <ac:spMkLst>
            <pc:docMk/>
            <pc:sldMk cId="273371457" sldId="265"/>
            <ac:spMk id="5" creationId="{27464693-7A95-40D1-8FC9-0CD827B1CC52}"/>
          </ac:spMkLst>
        </pc:spChg>
        <pc:spChg chg="add mod">
          <ac:chgData name="Matteo Tenti" userId="42a26a47-fb64-47ab-924f-d9e190d94f34" providerId="ADAL" clId="{E01E2104-2934-43C7-9658-C5C3204F4CFD}" dt="2021-06-16T13:17:26.045" v="262" actId="1076"/>
          <ac:spMkLst>
            <pc:docMk/>
            <pc:sldMk cId="273371457" sldId="265"/>
            <ac:spMk id="6" creationId="{294D3053-FD2A-4606-A885-3D63CE3CAB70}"/>
          </ac:spMkLst>
        </pc:spChg>
        <pc:spChg chg="add mod">
          <ac:chgData name="Matteo Tenti" userId="42a26a47-fb64-47ab-924f-d9e190d94f34" providerId="ADAL" clId="{E01E2104-2934-43C7-9658-C5C3204F4CFD}" dt="2021-06-16T13:25:16.906" v="401" actId="20577"/>
          <ac:spMkLst>
            <pc:docMk/>
            <pc:sldMk cId="273371457" sldId="265"/>
            <ac:spMk id="7" creationId="{CEC4E023-15CF-4B81-B33E-6E7A9ADE2F6C}"/>
          </ac:spMkLst>
        </pc:spChg>
        <pc:spChg chg="add del mod">
          <ac:chgData name="Matteo Tenti" userId="42a26a47-fb64-47ab-924f-d9e190d94f34" providerId="ADAL" clId="{E01E2104-2934-43C7-9658-C5C3204F4CFD}" dt="2021-06-16T13:37:07.342" v="492" actId="478"/>
          <ac:spMkLst>
            <pc:docMk/>
            <pc:sldMk cId="273371457" sldId="265"/>
            <ac:spMk id="8" creationId="{05306F99-52B9-4662-9742-C3C24A095D1C}"/>
          </ac:spMkLst>
        </pc:spChg>
        <pc:spChg chg="add mod">
          <ac:chgData name="Matteo Tenti" userId="42a26a47-fb64-47ab-924f-d9e190d94f34" providerId="ADAL" clId="{E01E2104-2934-43C7-9658-C5C3204F4CFD}" dt="2021-06-16T13:40:57.922" v="522" actId="1076"/>
          <ac:spMkLst>
            <pc:docMk/>
            <pc:sldMk cId="273371457" sldId="265"/>
            <ac:spMk id="9" creationId="{0DA1D03B-7127-47F0-A410-50BACF833B5E}"/>
          </ac:spMkLst>
        </pc:spChg>
        <pc:spChg chg="add mod">
          <ac:chgData name="Matteo Tenti" userId="42a26a47-fb64-47ab-924f-d9e190d94f34" providerId="ADAL" clId="{E01E2104-2934-43C7-9658-C5C3204F4CFD}" dt="2021-06-16T13:41:04.535" v="526" actId="20577"/>
          <ac:spMkLst>
            <pc:docMk/>
            <pc:sldMk cId="273371457" sldId="265"/>
            <ac:spMk id="10" creationId="{FBA53B82-38C0-444D-A93A-796303C8828D}"/>
          </ac:spMkLst>
        </pc:spChg>
        <pc:picChg chg="add">
          <ac:chgData name="Matteo Tenti" userId="42a26a47-fb64-47ab-924f-d9e190d94f34" providerId="ADAL" clId="{E01E2104-2934-43C7-9658-C5C3204F4CFD}" dt="2021-06-15T13:33:34.753" v="133" actId="22"/>
          <ac:picMkLst>
            <pc:docMk/>
            <pc:sldMk cId="273371457" sldId="265"/>
            <ac:picMk id="3" creationId="{A5B955FA-43D4-410A-883F-709850036C3A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48:32.668" v="557" actId="478"/>
        <pc:sldMkLst>
          <pc:docMk/>
          <pc:sldMk cId="3019040955" sldId="266"/>
        </pc:sldMkLst>
        <pc:spChg chg="add del mod">
          <ac:chgData name="Matteo Tenti" userId="42a26a47-fb64-47ab-924f-d9e190d94f34" providerId="ADAL" clId="{E01E2104-2934-43C7-9658-C5C3204F4CFD}" dt="2021-06-16T13:48:07.847" v="551" actId="478"/>
          <ac:spMkLst>
            <pc:docMk/>
            <pc:sldMk cId="3019040955" sldId="266"/>
            <ac:spMk id="4" creationId="{BB27E4C1-9FB9-4916-AE49-AB8488E5F3F2}"/>
          </ac:spMkLst>
        </pc:spChg>
        <pc:spChg chg="add del mod">
          <ac:chgData name="Matteo Tenti" userId="42a26a47-fb64-47ab-924f-d9e190d94f34" providerId="ADAL" clId="{E01E2104-2934-43C7-9658-C5C3204F4CFD}" dt="2021-06-16T13:48:09.844" v="553" actId="478"/>
          <ac:spMkLst>
            <pc:docMk/>
            <pc:sldMk cId="3019040955" sldId="266"/>
            <ac:spMk id="5" creationId="{0215CD65-FCD4-46A7-B472-DD060A186915}"/>
          </ac:spMkLst>
        </pc:spChg>
        <pc:spChg chg="add del mod">
          <ac:chgData name="Matteo Tenti" userId="42a26a47-fb64-47ab-924f-d9e190d94f34" providerId="ADAL" clId="{E01E2104-2934-43C7-9658-C5C3204F4CFD}" dt="2021-06-16T13:48:11.967" v="554" actId="478"/>
          <ac:spMkLst>
            <pc:docMk/>
            <pc:sldMk cId="3019040955" sldId="266"/>
            <ac:spMk id="6" creationId="{431581FD-57BE-45D4-A777-ED4B075460B1}"/>
          </ac:spMkLst>
        </pc:spChg>
        <pc:spChg chg="add del mod">
          <ac:chgData name="Matteo Tenti" userId="42a26a47-fb64-47ab-924f-d9e190d94f34" providerId="ADAL" clId="{E01E2104-2934-43C7-9658-C5C3204F4CFD}" dt="2021-06-16T13:48:15.331" v="555" actId="478"/>
          <ac:spMkLst>
            <pc:docMk/>
            <pc:sldMk cId="3019040955" sldId="266"/>
            <ac:spMk id="7" creationId="{1232FC93-D2E9-46EE-8BAE-50816474E100}"/>
          </ac:spMkLst>
        </pc:spChg>
        <pc:spChg chg="add del mod">
          <ac:chgData name="Matteo Tenti" userId="42a26a47-fb64-47ab-924f-d9e190d94f34" providerId="ADAL" clId="{E01E2104-2934-43C7-9658-C5C3204F4CFD}" dt="2021-06-16T13:48:03.872" v="549" actId="478"/>
          <ac:spMkLst>
            <pc:docMk/>
            <pc:sldMk cId="3019040955" sldId="266"/>
            <ac:spMk id="8" creationId="{1A7813A7-3091-4A5B-A0BE-9DD67ECF846D}"/>
          </ac:spMkLst>
        </pc:spChg>
        <pc:spChg chg="add del mod">
          <ac:chgData name="Matteo Tenti" userId="42a26a47-fb64-47ab-924f-d9e190d94f34" providerId="ADAL" clId="{E01E2104-2934-43C7-9658-C5C3204F4CFD}" dt="2021-06-16T13:48:05.921" v="550" actId="478"/>
          <ac:spMkLst>
            <pc:docMk/>
            <pc:sldMk cId="3019040955" sldId="266"/>
            <ac:spMk id="9" creationId="{5BB8DD8C-5FC7-4126-AAA5-2FDE584B135F}"/>
          </ac:spMkLst>
        </pc:spChg>
        <pc:spChg chg="add del mod">
          <ac:chgData name="Matteo Tenti" userId="42a26a47-fb64-47ab-924f-d9e190d94f34" providerId="ADAL" clId="{E01E2104-2934-43C7-9658-C5C3204F4CFD}" dt="2021-06-16T13:37:41.823" v="498" actId="478"/>
          <ac:spMkLst>
            <pc:docMk/>
            <pc:sldMk cId="3019040955" sldId="266"/>
            <ac:spMk id="10" creationId="{ACD95D8E-0070-4F68-815C-82FA60901491}"/>
          </ac:spMkLst>
        </pc:spChg>
        <pc:spChg chg="add mod">
          <ac:chgData name="Matteo Tenti" userId="42a26a47-fb64-47ab-924f-d9e190d94f34" providerId="ADAL" clId="{E01E2104-2934-43C7-9658-C5C3204F4CFD}" dt="2021-06-16T13:37:49.248" v="500" actId="1076"/>
          <ac:spMkLst>
            <pc:docMk/>
            <pc:sldMk cId="3019040955" sldId="266"/>
            <ac:spMk id="11" creationId="{B846100B-D7AC-40F0-AD11-81648EEC9EB0}"/>
          </ac:spMkLst>
        </pc:spChg>
        <pc:spChg chg="add del mod">
          <ac:chgData name="Matteo Tenti" userId="42a26a47-fb64-47ab-924f-d9e190d94f34" providerId="ADAL" clId="{E01E2104-2934-43C7-9658-C5C3204F4CFD}" dt="2021-06-16T13:38:20.089" v="504" actId="478"/>
          <ac:spMkLst>
            <pc:docMk/>
            <pc:sldMk cId="3019040955" sldId="266"/>
            <ac:spMk id="12" creationId="{DC3D041A-FFBC-4DA4-940A-9B7545CBC90A}"/>
          </ac:spMkLst>
        </pc:spChg>
        <pc:spChg chg="add mod">
          <ac:chgData name="Matteo Tenti" userId="42a26a47-fb64-47ab-924f-d9e190d94f34" providerId="ADAL" clId="{E01E2104-2934-43C7-9658-C5C3204F4CFD}" dt="2021-06-16T13:38:42.228" v="508" actId="1076"/>
          <ac:spMkLst>
            <pc:docMk/>
            <pc:sldMk cId="3019040955" sldId="266"/>
            <ac:spMk id="13" creationId="{BDDF5336-50AD-4198-8652-4CC82D641A01}"/>
          </ac:spMkLst>
        </pc:spChg>
        <pc:spChg chg="add del mod">
          <ac:chgData name="Matteo Tenti" userId="42a26a47-fb64-47ab-924f-d9e190d94f34" providerId="ADAL" clId="{E01E2104-2934-43C7-9658-C5C3204F4CFD}" dt="2021-06-16T13:47:58.761" v="548" actId="478"/>
          <ac:spMkLst>
            <pc:docMk/>
            <pc:sldMk cId="3019040955" sldId="266"/>
            <ac:spMk id="14" creationId="{71B43BA3-1127-4D5C-BFAF-0D4D5997FC99}"/>
          </ac:spMkLst>
        </pc:spChg>
        <pc:spChg chg="add del mod">
          <ac:chgData name="Matteo Tenti" userId="42a26a47-fb64-47ab-924f-d9e190d94f34" providerId="ADAL" clId="{E01E2104-2934-43C7-9658-C5C3204F4CFD}" dt="2021-06-16T13:48:17.680" v="556" actId="478"/>
          <ac:spMkLst>
            <pc:docMk/>
            <pc:sldMk cId="3019040955" sldId="266"/>
            <ac:spMk id="15" creationId="{7AE30B1C-0E25-423B-A908-C46D0DAA3832}"/>
          </ac:spMkLst>
        </pc:spChg>
        <pc:spChg chg="add del mod">
          <ac:chgData name="Matteo Tenti" userId="42a26a47-fb64-47ab-924f-d9e190d94f34" providerId="ADAL" clId="{E01E2104-2934-43C7-9658-C5C3204F4CFD}" dt="2021-06-16T13:48:32.668" v="557" actId="478"/>
          <ac:spMkLst>
            <pc:docMk/>
            <pc:sldMk cId="3019040955" sldId="266"/>
            <ac:spMk id="16" creationId="{8C455F36-124A-4ED5-86A5-97D169417483}"/>
          </ac:spMkLst>
        </pc:spChg>
        <pc:picChg chg="add mod">
          <ac:chgData name="Matteo Tenti" userId="42a26a47-fb64-47ab-924f-d9e190d94f34" providerId="ADAL" clId="{E01E2104-2934-43C7-9658-C5C3204F4CFD}" dt="2021-06-16T13:38:36.197" v="507" actId="1076"/>
          <ac:picMkLst>
            <pc:docMk/>
            <pc:sldMk cId="3019040955" sldId="266"/>
            <ac:picMk id="3" creationId="{3A75570F-8D3D-4278-A613-8E5C2C6A25A3}"/>
          </ac:picMkLst>
        </pc:picChg>
      </pc:sldChg>
      <pc:sldChg chg="addSp modSp add mod">
        <pc:chgData name="Matteo Tenti" userId="42a26a47-fb64-47ab-924f-d9e190d94f34" providerId="ADAL" clId="{E01E2104-2934-43C7-9658-C5C3204F4CFD}" dt="2021-06-16T13:19:39.510" v="303" actId="1076"/>
        <pc:sldMkLst>
          <pc:docMk/>
          <pc:sldMk cId="3489625077" sldId="267"/>
        </pc:sldMkLst>
        <pc:spChg chg="mod">
          <ac:chgData name="Matteo Tenti" userId="42a26a47-fb64-47ab-924f-d9e190d94f34" providerId="ADAL" clId="{E01E2104-2934-43C7-9658-C5C3204F4CFD}" dt="2021-06-15T13:35:25.916" v="139" actId="1076"/>
          <ac:spMkLst>
            <pc:docMk/>
            <pc:sldMk cId="3489625077" sldId="267"/>
            <ac:spMk id="4" creationId="{CBAF5315-C4F0-45E8-A69E-10FF00572991}"/>
          </ac:spMkLst>
        </pc:spChg>
        <pc:spChg chg="add mod">
          <ac:chgData name="Matteo Tenti" userId="42a26a47-fb64-47ab-924f-d9e190d94f34" providerId="ADAL" clId="{E01E2104-2934-43C7-9658-C5C3204F4CFD}" dt="2021-06-16T13:19:39.510" v="303" actId="1076"/>
          <ac:spMkLst>
            <pc:docMk/>
            <pc:sldMk cId="3489625077" sldId="267"/>
            <ac:spMk id="5" creationId="{40096E9D-54ED-4A15-859C-A386A6DA7050}"/>
          </ac:spMkLst>
        </pc:spChg>
        <pc:picChg chg="mod">
          <ac:chgData name="Matteo Tenti" userId="42a26a47-fb64-47ab-924f-d9e190d94f34" providerId="ADAL" clId="{E01E2104-2934-43C7-9658-C5C3204F4CFD}" dt="2021-06-16T13:19:34.769" v="302" actId="1076"/>
          <ac:picMkLst>
            <pc:docMk/>
            <pc:sldMk cId="3489625077" sldId="267"/>
            <ac:picMk id="3" creationId="{0FB665DF-58A8-4FF5-9906-0D2345C93B61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19:55.712" v="305" actId="1076"/>
        <pc:sldMkLst>
          <pc:docMk/>
          <pc:sldMk cId="581127950" sldId="268"/>
        </pc:sldMkLst>
        <pc:spChg chg="mod">
          <ac:chgData name="Matteo Tenti" userId="42a26a47-fb64-47ab-924f-d9e190d94f34" providerId="ADAL" clId="{E01E2104-2934-43C7-9658-C5C3204F4CFD}" dt="2021-06-15T13:36:22.570" v="142" actId="14100"/>
          <ac:spMkLst>
            <pc:docMk/>
            <pc:sldMk cId="581127950" sldId="268"/>
            <ac:spMk id="4" creationId="{9539A4E4-7ED4-4EF3-A0BE-7E553C618E47}"/>
          </ac:spMkLst>
        </pc:spChg>
        <pc:spChg chg="del">
          <ac:chgData name="Matteo Tenti" userId="42a26a47-fb64-47ab-924f-d9e190d94f34" providerId="ADAL" clId="{E01E2104-2934-43C7-9658-C5C3204F4CFD}" dt="2021-06-15T13:36:25.709" v="143" actId="478"/>
          <ac:spMkLst>
            <pc:docMk/>
            <pc:sldMk cId="581127950" sldId="268"/>
            <ac:spMk id="5" creationId="{A176ACD2-7691-4732-8909-2F966F2FB6D3}"/>
          </ac:spMkLst>
        </pc:spChg>
        <pc:spChg chg="del">
          <ac:chgData name="Matteo Tenti" userId="42a26a47-fb64-47ab-924f-d9e190d94f34" providerId="ADAL" clId="{E01E2104-2934-43C7-9658-C5C3204F4CFD}" dt="2021-06-15T13:36:29.310" v="144" actId="478"/>
          <ac:spMkLst>
            <pc:docMk/>
            <pc:sldMk cId="581127950" sldId="268"/>
            <ac:spMk id="6" creationId="{3F756409-EBDE-420D-8147-F9ECAEA5C2BD}"/>
          </ac:spMkLst>
        </pc:spChg>
        <pc:spChg chg="add mod">
          <ac:chgData name="Matteo Tenti" userId="42a26a47-fb64-47ab-924f-d9e190d94f34" providerId="ADAL" clId="{E01E2104-2934-43C7-9658-C5C3204F4CFD}" dt="2021-06-16T13:19:55.712" v="305" actId="1076"/>
          <ac:spMkLst>
            <pc:docMk/>
            <pc:sldMk cId="581127950" sldId="268"/>
            <ac:spMk id="7" creationId="{0F4F61BD-833B-4240-9131-3F347B3D92C2}"/>
          </ac:spMkLst>
        </pc:spChg>
      </pc:sldChg>
      <pc:sldChg chg="addSp modSp new mod">
        <pc:chgData name="Matteo Tenti" userId="42a26a47-fb64-47ab-924f-d9e190d94f34" providerId="ADAL" clId="{E01E2104-2934-43C7-9658-C5C3204F4CFD}" dt="2021-06-16T13:20:02.222" v="307" actId="1076"/>
        <pc:sldMkLst>
          <pc:docMk/>
          <pc:sldMk cId="3731023442" sldId="269"/>
        </pc:sldMkLst>
        <pc:spChg chg="add mod">
          <ac:chgData name="Matteo Tenti" userId="42a26a47-fb64-47ab-924f-d9e190d94f34" providerId="ADAL" clId="{E01E2104-2934-43C7-9658-C5C3204F4CFD}" dt="2021-06-15T13:40:18.405" v="172" actId="14100"/>
          <ac:spMkLst>
            <pc:docMk/>
            <pc:sldMk cId="3731023442" sldId="269"/>
            <ac:spMk id="4" creationId="{54BA3621-2F39-4902-8423-FDE0D7427B2A}"/>
          </ac:spMkLst>
        </pc:spChg>
        <pc:spChg chg="add mod">
          <ac:chgData name="Matteo Tenti" userId="42a26a47-fb64-47ab-924f-d9e190d94f34" providerId="ADAL" clId="{E01E2104-2934-43C7-9658-C5C3204F4CFD}" dt="2021-06-16T13:20:02.222" v="307" actId="1076"/>
          <ac:spMkLst>
            <pc:docMk/>
            <pc:sldMk cId="3731023442" sldId="269"/>
            <ac:spMk id="5" creationId="{C2B6B82D-98AF-43BD-97AF-2115B11DB66A}"/>
          </ac:spMkLst>
        </pc:spChg>
        <pc:picChg chg="add mod">
          <ac:chgData name="Matteo Tenti" userId="42a26a47-fb64-47ab-924f-d9e190d94f34" providerId="ADAL" clId="{E01E2104-2934-43C7-9658-C5C3204F4CFD}" dt="2021-06-15T13:40:09.087" v="170" actId="1076"/>
          <ac:picMkLst>
            <pc:docMk/>
            <pc:sldMk cId="3731023442" sldId="269"/>
            <ac:picMk id="3" creationId="{7A4A6955-6DDD-4C68-9CF6-B14568C51079}"/>
          </ac:picMkLst>
        </pc:picChg>
      </pc:sldChg>
      <pc:sldChg chg="addSp modSp new mod">
        <pc:chgData name="Matteo Tenti" userId="42a26a47-fb64-47ab-924f-d9e190d94f34" providerId="ADAL" clId="{E01E2104-2934-43C7-9658-C5C3204F4CFD}" dt="2021-06-16T13:20:09.227" v="309" actId="1076"/>
        <pc:sldMkLst>
          <pc:docMk/>
          <pc:sldMk cId="624417401" sldId="270"/>
        </pc:sldMkLst>
        <pc:spChg chg="add mod">
          <ac:chgData name="Matteo Tenti" userId="42a26a47-fb64-47ab-924f-d9e190d94f34" providerId="ADAL" clId="{E01E2104-2934-43C7-9658-C5C3204F4CFD}" dt="2021-06-15T14:00:46.891" v="185" actId="14100"/>
          <ac:spMkLst>
            <pc:docMk/>
            <pc:sldMk cId="624417401" sldId="270"/>
            <ac:spMk id="4" creationId="{DB4711F6-6E17-4E5E-ABCE-5CE140DBA7D2}"/>
          </ac:spMkLst>
        </pc:spChg>
        <pc:spChg chg="add mod">
          <ac:chgData name="Matteo Tenti" userId="42a26a47-fb64-47ab-924f-d9e190d94f34" providerId="ADAL" clId="{E01E2104-2934-43C7-9658-C5C3204F4CFD}" dt="2021-06-16T13:20:09.227" v="309" actId="1076"/>
          <ac:spMkLst>
            <pc:docMk/>
            <pc:sldMk cId="624417401" sldId="270"/>
            <ac:spMk id="5" creationId="{A9CCE0A3-85D3-4FDE-848B-C0562294CCA9}"/>
          </ac:spMkLst>
        </pc:spChg>
        <pc:picChg chg="add mod">
          <ac:chgData name="Matteo Tenti" userId="42a26a47-fb64-47ab-924f-d9e190d94f34" providerId="ADAL" clId="{E01E2104-2934-43C7-9658-C5C3204F4CFD}" dt="2021-06-15T14:00:37.453" v="183" actId="1076"/>
          <ac:picMkLst>
            <pc:docMk/>
            <pc:sldMk cId="624417401" sldId="270"/>
            <ac:picMk id="3" creationId="{ED74294C-BD38-4A88-9EA8-B3DC84D77661}"/>
          </ac:picMkLst>
        </pc:picChg>
      </pc:sldChg>
      <pc:sldChg chg="addSp modSp add mod">
        <pc:chgData name="Matteo Tenti" userId="42a26a47-fb64-47ab-924f-d9e190d94f34" providerId="ADAL" clId="{E01E2104-2934-43C7-9658-C5C3204F4CFD}" dt="2021-06-16T13:20:49.819" v="319" actId="1076"/>
        <pc:sldMkLst>
          <pc:docMk/>
          <pc:sldMk cId="899135939" sldId="271"/>
        </pc:sldMkLst>
        <pc:spChg chg="mod">
          <ac:chgData name="Matteo Tenti" userId="42a26a47-fb64-47ab-924f-d9e190d94f34" providerId="ADAL" clId="{E01E2104-2934-43C7-9658-C5C3204F4CFD}" dt="2021-06-15T13:39:24.090" v="157" actId="14100"/>
          <ac:spMkLst>
            <pc:docMk/>
            <pc:sldMk cId="899135939" sldId="271"/>
            <ac:spMk id="4" creationId="{9539A4E4-7ED4-4EF3-A0BE-7E553C618E47}"/>
          </ac:spMkLst>
        </pc:spChg>
        <pc:spChg chg="add mod">
          <ac:chgData name="Matteo Tenti" userId="42a26a47-fb64-47ab-924f-d9e190d94f34" providerId="ADAL" clId="{E01E2104-2934-43C7-9658-C5C3204F4CFD}" dt="2021-06-15T13:39:33.324" v="165" actId="1036"/>
          <ac:spMkLst>
            <pc:docMk/>
            <pc:sldMk cId="899135939" sldId="271"/>
            <ac:spMk id="5" creationId="{943A2600-A7BB-427C-9127-1D65A2C1B59A}"/>
          </ac:spMkLst>
        </pc:spChg>
        <pc:spChg chg="add mod">
          <ac:chgData name="Matteo Tenti" userId="42a26a47-fb64-47ab-924f-d9e190d94f34" providerId="ADAL" clId="{E01E2104-2934-43C7-9658-C5C3204F4CFD}" dt="2021-06-15T13:39:55.028" v="167" actId="1076"/>
          <ac:spMkLst>
            <pc:docMk/>
            <pc:sldMk cId="899135939" sldId="271"/>
            <ac:spMk id="6" creationId="{14E59B97-8A7A-4DEB-A69B-140EB84D19A6}"/>
          </ac:spMkLst>
        </pc:spChg>
        <pc:spChg chg="add mod">
          <ac:chgData name="Matteo Tenti" userId="42a26a47-fb64-47ab-924f-d9e190d94f34" providerId="ADAL" clId="{E01E2104-2934-43C7-9658-C5C3204F4CFD}" dt="2021-06-16T13:20:49.819" v="319" actId="1076"/>
          <ac:spMkLst>
            <pc:docMk/>
            <pc:sldMk cId="899135939" sldId="271"/>
            <ac:spMk id="7" creationId="{282A5F23-5A8C-4B16-926E-3E365B4658D5}"/>
          </ac:spMkLst>
        </pc:spChg>
        <pc:picChg chg="mod">
          <ac:chgData name="Matteo Tenti" userId="42a26a47-fb64-47ab-924f-d9e190d94f34" providerId="ADAL" clId="{E01E2104-2934-43C7-9658-C5C3204F4CFD}" dt="2021-06-16T13:20:42.194" v="318" actId="1076"/>
          <ac:picMkLst>
            <pc:docMk/>
            <pc:sldMk cId="899135939" sldId="271"/>
            <ac:picMk id="3" creationId="{D225D2EE-C2BD-4D52-BE98-E25E63304835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21:09.769" v="325" actId="1076"/>
        <pc:sldMkLst>
          <pc:docMk/>
          <pc:sldMk cId="1273147359" sldId="272"/>
        </pc:sldMkLst>
        <pc:spChg chg="add mod">
          <ac:chgData name="Matteo Tenti" userId="42a26a47-fb64-47ab-924f-d9e190d94f34" providerId="ADAL" clId="{E01E2104-2934-43C7-9658-C5C3204F4CFD}" dt="2021-06-15T14:00:26.263" v="180" actId="14100"/>
          <ac:spMkLst>
            <pc:docMk/>
            <pc:sldMk cId="1273147359" sldId="272"/>
            <ac:spMk id="4" creationId="{3969FE34-81B0-478E-A472-4D3469810F58}"/>
          </ac:spMkLst>
        </pc:spChg>
        <pc:spChg chg="add del mod">
          <ac:chgData name="Matteo Tenti" userId="42a26a47-fb64-47ab-924f-d9e190d94f34" providerId="ADAL" clId="{E01E2104-2934-43C7-9658-C5C3204F4CFD}" dt="2021-06-16T13:20:58.416" v="323"/>
          <ac:spMkLst>
            <pc:docMk/>
            <pc:sldMk cId="1273147359" sldId="272"/>
            <ac:spMk id="5" creationId="{F7F09937-7920-46E1-992D-96882DB405D4}"/>
          </ac:spMkLst>
        </pc:spChg>
        <pc:spChg chg="add mod">
          <ac:chgData name="Matteo Tenti" userId="42a26a47-fb64-47ab-924f-d9e190d94f34" providerId="ADAL" clId="{E01E2104-2934-43C7-9658-C5C3204F4CFD}" dt="2021-06-16T13:21:09.769" v="325" actId="1076"/>
          <ac:spMkLst>
            <pc:docMk/>
            <pc:sldMk cId="1273147359" sldId="272"/>
            <ac:spMk id="6" creationId="{015B3425-4CA8-4E68-85E7-6F13F217BA7F}"/>
          </ac:spMkLst>
        </pc:spChg>
        <pc:picChg chg="mod">
          <ac:chgData name="Matteo Tenti" userId="42a26a47-fb64-47ab-924f-d9e190d94f34" providerId="ADAL" clId="{E01E2104-2934-43C7-9658-C5C3204F4CFD}" dt="2021-06-16T13:20:57.762" v="322" actId="1076"/>
          <ac:picMkLst>
            <pc:docMk/>
            <pc:sldMk cId="1273147359" sldId="272"/>
            <ac:picMk id="3" creationId="{ED74294C-BD38-4A88-9EA8-B3DC84D77661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21:47.269" v="334" actId="1076"/>
        <pc:sldMkLst>
          <pc:docMk/>
          <pc:sldMk cId="2642010637" sldId="273"/>
        </pc:sldMkLst>
        <pc:spChg chg="add mod">
          <ac:chgData name="Matteo Tenti" userId="42a26a47-fb64-47ab-924f-d9e190d94f34" providerId="ADAL" clId="{E01E2104-2934-43C7-9658-C5C3204F4CFD}" dt="2021-06-15T14:01:39.858" v="191" actId="1076"/>
          <ac:spMkLst>
            <pc:docMk/>
            <pc:sldMk cId="2642010637" sldId="273"/>
            <ac:spMk id="4" creationId="{1D0C99E8-D232-44E7-8E4F-E1C08828FE60}"/>
          </ac:spMkLst>
        </pc:spChg>
        <pc:spChg chg="add del mod">
          <ac:chgData name="Matteo Tenti" userId="42a26a47-fb64-47ab-924f-d9e190d94f34" providerId="ADAL" clId="{E01E2104-2934-43C7-9658-C5C3204F4CFD}" dt="2021-06-16T13:21:17.093" v="328" actId="478"/>
          <ac:spMkLst>
            <pc:docMk/>
            <pc:sldMk cId="2642010637" sldId="273"/>
            <ac:spMk id="5" creationId="{E36BD205-8511-4614-9CBA-40968B3ED488}"/>
          </ac:spMkLst>
        </pc:spChg>
        <pc:spChg chg="add del">
          <ac:chgData name="Matteo Tenti" userId="42a26a47-fb64-47ab-924f-d9e190d94f34" providerId="ADAL" clId="{E01E2104-2934-43C7-9658-C5C3204F4CFD}" dt="2021-06-16T13:21:25.989" v="330" actId="22"/>
          <ac:spMkLst>
            <pc:docMk/>
            <pc:sldMk cId="2642010637" sldId="273"/>
            <ac:spMk id="7" creationId="{08FD1F21-F8D4-4A0D-8149-EA50409904D4}"/>
          </ac:spMkLst>
        </pc:spChg>
        <pc:spChg chg="add mod">
          <ac:chgData name="Matteo Tenti" userId="42a26a47-fb64-47ab-924f-d9e190d94f34" providerId="ADAL" clId="{E01E2104-2934-43C7-9658-C5C3204F4CFD}" dt="2021-06-16T13:21:47.269" v="334" actId="1076"/>
          <ac:spMkLst>
            <pc:docMk/>
            <pc:sldMk cId="2642010637" sldId="273"/>
            <ac:spMk id="8" creationId="{D45733C5-AC71-4A69-AB2F-9529754E926A}"/>
          </ac:spMkLst>
        </pc:spChg>
        <pc:picChg chg="add mod">
          <ac:chgData name="Matteo Tenti" userId="42a26a47-fb64-47ab-924f-d9e190d94f34" providerId="ADAL" clId="{E01E2104-2934-43C7-9658-C5C3204F4CFD}" dt="2021-06-16T13:21:42.007" v="333" actId="1076"/>
          <ac:picMkLst>
            <pc:docMk/>
            <pc:sldMk cId="2642010637" sldId="273"/>
            <ac:picMk id="3" creationId="{AEAAAB67-8C0B-4BA2-A681-80D1C3895F4B}"/>
          </ac:picMkLst>
        </pc:picChg>
      </pc:sldChg>
      <pc:sldChg chg="add del">
        <pc:chgData name="Matteo Tenti" userId="42a26a47-fb64-47ab-924f-d9e190d94f34" providerId="ADAL" clId="{E01E2104-2934-43C7-9658-C5C3204F4CFD}" dt="2021-06-15T14:01:42.600" v="192" actId="47"/>
        <pc:sldMkLst>
          <pc:docMk/>
          <pc:sldMk cId="524622762" sldId="274"/>
        </pc:sldMkLst>
      </pc:sldChg>
      <pc:sldChg chg="add del">
        <pc:chgData name="Matteo Tenti" userId="42a26a47-fb64-47ab-924f-d9e190d94f34" providerId="ADAL" clId="{E01E2104-2934-43C7-9658-C5C3204F4CFD}" dt="2021-06-15T14:01:08.612" v="187"/>
        <pc:sldMkLst>
          <pc:docMk/>
          <pc:sldMk cId="593308995" sldId="274"/>
        </pc:sldMkLst>
      </pc:sldChg>
      <pc:sldChg chg="addSp modSp new mod">
        <pc:chgData name="Matteo Tenti" userId="42a26a47-fb64-47ab-924f-d9e190d94f34" providerId="ADAL" clId="{E01E2104-2934-43C7-9658-C5C3204F4CFD}" dt="2021-06-16T13:24:16.287" v="392" actId="1076"/>
        <pc:sldMkLst>
          <pc:docMk/>
          <pc:sldMk cId="2335877645" sldId="274"/>
        </pc:sldMkLst>
        <pc:spChg chg="add mod">
          <ac:chgData name="Matteo Tenti" userId="42a26a47-fb64-47ab-924f-d9e190d94f34" providerId="ADAL" clId="{E01E2104-2934-43C7-9658-C5C3204F4CFD}" dt="2021-06-16T13:22:21.600" v="337" actId="14100"/>
          <ac:spMkLst>
            <pc:docMk/>
            <pc:sldMk cId="2335877645" sldId="274"/>
            <ac:spMk id="4" creationId="{C1755DF9-596E-41AC-A6DD-D36397CB0704}"/>
          </ac:spMkLst>
        </pc:spChg>
        <pc:spChg chg="add mod">
          <ac:chgData name="Matteo Tenti" userId="42a26a47-fb64-47ab-924f-d9e190d94f34" providerId="ADAL" clId="{E01E2104-2934-43C7-9658-C5C3204F4CFD}" dt="2021-06-16T13:23:02.468" v="357" actId="1035"/>
          <ac:spMkLst>
            <pc:docMk/>
            <pc:sldMk cId="2335877645" sldId="274"/>
            <ac:spMk id="5" creationId="{61E1C811-7E73-489B-B343-5401C9578468}"/>
          </ac:spMkLst>
        </pc:spChg>
        <pc:spChg chg="add mod">
          <ac:chgData name="Matteo Tenti" userId="42a26a47-fb64-47ab-924f-d9e190d94f34" providerId="ADAL" clId="{E01E2104-2934-43C7-9658-C5C3204F4CFD}" dt="2021-06-16T13:22:56.085" v="344" actId="1076"/>
          <ac:spMkLst>
            <pc:docMk/>
            <pc:sldMk cId="2335877645" sldId="274"/>
            <ac:spMk id="6" creationId="{C793409E-B5C1-4B68-8396-4AAAF451988F}"/>
          </ac:spMkLst>
        </pc:spChg>
        <pc:spChg chg="add mod">
          <ac:chgData name="Matteo Tenti" userId="42a26a47-fb64-47ab-924f-d9e190d94f34" providerId="ADAL" clId="{E01E2104-2934-43C7-9658-C5C3204F4CFD}" dt="2021-06-16T13:24:16.287" v="392" actId="1076"/>
          <ac:spMkLst>
            <pc:docMk/>
            <pc:sldMk cId="2335877645" sldId="274"/>
            <ac:spMk id="7" creationId="{8E977A02-C68F-46F5-B886-5BAE13522738}"/>
          </ac:spMkLst>
        </pc:spChg>
        <pc:picChg chg="add mod">
          <ac:chgData name="Matteo Tenti" userId="42a26a47-fb64-47ab-924f-d9e190d94f34" providerId="ADAL" clId="{E01E2104-2934-43C7-9658-C5C3204F4CFD}" dt="2021-06-16T13:24:02.684" v="389" actId="1076"/>
          <ac:picMkLst>
            <pc:docMk/>
            <pc:sldMk cId="2335877645" sldId="274"/>
            <ac:picMk id="3" creationId="{7430D228-A100-42E8-86B9-B0471BE9716D}"/>
          </ac:picMkLst>
        </pc:picChg>
      </pc:sldChg>
      <pc:sldChg chg="addSp modSp new mod">
        <pc:chgData name="Matteo Tenti" userId="42a26a47-fb64-47ab-924f-d9e190d94f34" providerId="ADAL" clId="{E01E2104-2934-43C7-9658-C5C3204F4CFD}" dt="2021-06-18T08:01:59.245" v="624" actId="14100"/>
        <pc:sldMkLst>
          <pc:docMk/>
          <pc:sldMk cId="2824269128" sldId="275"/>
        </pc:sldMkLst>
        <pc:spChg chg="add mod">
          <ac:chgData name="Matteo Tenti" userId="42a26a47-fb64-47ab-924f-d9e190d94f34" providerId="ADAL" clId="{E01E2104-2934-43C7-9658-C5C3204F4CFD}" dt="2021-06-16T13:18:02.506" v="266" actId="1076"/>
          <ac:spMkLst>
            <pc:docMk/>
            <pc:sldMk cId="2824269128" sldId="275"/>
            <ac:spMk id="4" creationId="{BDF94BBE-EEF3-4B6C-A700-4EBAD6ACE8FE}"/>
          </ac:spMkLst>
        </pc:spChg>
        <pc:spChg chg="add mod">
          <ac:chgData name="Matteo Tenti" userId="42a26a47-fb64-47ab-924f-d9e190d94f34" providerId="ADAL" clId="{E01E2104-2934-43C7-9658-C5C3204F4CFD}" dt="2021-06-16T13:18:10.526" v="268" actId="1076"/>
          <ac:spMkLst>
            <pc:docMk/>
            <pc:sldMk cId="2824269128" sldId="275"/>
            <ac:spMk id="5" creationId="{C6CD3819-9B80-4A7B-BFF5-5EBC542E9681}"/>
          </ac:spMkLst>
        </pc:spChg>
        <pc:spChg chg="add mod">
          <ac:chgData name="Matteo Tenti" userId="42a26a47-fb64-47ab-924f-d9e190d94f34" providerId="ADAL" clId="{E01E2104-2934-43C7-9658-C5C3204F4CFD}" dt="2021-06-16T13:18:16.837" v="270" actId="1076"/>
          <ac:spMkLst>
            <pc:docMk/>
            <pc:sldMk cId="2824269128" sldId="275"/>
            <ac:spMk id="6" creationId="{996A863F-7D77-4CA4-B04C-5746BC45198B}"/>
          </ac:spMkLst>
        </pc:spChg>
        <pc:spChg chg="add mod">
          <ac:chgData name="Matteo Tenti" userId="42a26a47-fb64-47ab-924f-d9e190d94f34" providerId="ADAL" clId="{E01E2104-2934-43C7-9658-C5C3204F4CFD}" dt="2021-06-16T13:25:37.617" v="403" actId="1076"/>
          <ac:spMkLst>
            <pc:docMk/>
            <pc:sldMk cId="2824269128" sldId="275"/>
            <ac:spMk id="7" creationId="{8B3A0F8A-30DB-41C7-85C2-B91719F2AB03}"/>
          </ac:spMkLst>
        </pc:spChg>
        <pc:spChg chg="add mod">
          <ac:chgData name="Matteo Tenti" userId="42a26a47-fb64-47ab-924f-d9e190d94f34" providerId="ADAL" clId="{E01E2104-2934-43C7-9658-C5C3204F4CFD}" dt="2021-06-16T13:25:46.229" v="405" actId="1076"/>
          <ac:spMkLst>
            <pc:docMk/>
            <pc:sldMk cId="2824269128" sldId="275"/>
            <ac:spMk id="8" creationId="{BC4EB601-6B58-4298-86DF-7D80F636A756}"/>
          </ac:spMkLst>
        </pc:spChg>
        <pc:spChg chg="add mod">
          <ac:chgData name="Matteo Tenti" userId="42a26a47-fb64-47ab-924f-d9e190d94f34" providerId="ADAL" clId="{E01E2104-2934-43C7-9658-C5C3204F4CFD}" dt="2021-06-16T13:25:54.452" v="413" actId="20577"/>
          <ac:spMkLst>
            <pc:docMk/>
            <pc:sldMk cId="2824269128" sldId="275"/>
            <ac:spMk id="9" creationId="{38D5A4E1-53FB-4C90-BEB5-50865FB23171}"/>
          </ac:spMkLst>
        </pc:spChg>
        <pc:spChg chg="add mod">
          <ac:chgData name="Matteo Tenti" userId="42a26a47-fb64-47ab-924f-d9e190d94f34" providerId="ADAL" clId="{E01E2104-2934-43C7-9658-C5C3204F4CFD}" dt="2021-06-16T13:37:23.921" v="495" actId="14100"/>
          <ac:spMkLst>
            <pc:docMk/>
            <pc:sldMk cId="2824269128" sldId="275"/>
            <ac:spMk id="10" creationId="{7A0488AD-D651-4D04-8675-1FC42528F61C}"/>
          </ac:spMkLst>
        </pc:spChg>
        <pc:spChg chg="add mod">
          <ac:chgData name="Matteo Tenti" userId="42a26a47-fb64-47ab-924f-d9e190d94f34" providerId="ADAL" clId="{E01E2104-2934-43C7-9658-C5C3204F4CFD}" dt="2021-06-16T13:38:10.493" v="502" actId="1076"/>
          <ac:spMkLst>
            <pc:docMk/>
            <pc:sldMk cId="2824269128" sldId="275"/>
            <ac:spMk id="11" creationId="{0972913E-F8B7-4AD5-AC33-9ECABDECA70F}"/>
          </ac:spMkLst>
        </pc:spChg>
        <pc:spChg chg="add mod">
          <ac:chgData name="Matteo Tenti" userId="42a26a47-fb64-47ab-924f-d9e190d94f34" providerId="ADAL" clId="{E01E2104-2934-43C7-9658-C5C3204F4CFD}" dt="2021-06-16T13:41:15.015" v="528" actId="1076"/>
          <ac:spMkLst>
            <pc:docMk/>
            <pc:sldMk cId="2824269128" sldId="275"/>
            <ac:spMk id="12" creationId="{6270C254-ACBB-46DB-ABD2-D93E411C360B}"/>
          </ac:spMkLst>
        </pc:spChg>
        <pc:spChg chg="add mod">
          <ac:chgData name="Matteo Tenti" userId="42a26a47-fb64-47ab-924f-d9e190d94f34" providerId="ADAL" clId="{E01E2104-2934-43C7-9658-C5C3204F4CFD}" dt="2021-06-16T13:41:21.453" v="532" actId="20577"/>
          <ac:spMkLst>
            <pc:docMk/>
            <pc:sldMk cId="2824269128" sldId="275"/>
            <ac:spMk id="13" creationId="{D2F76B73-1F8D-4A0C-B2A1-82400422AB11}"/>
          </ac:spMkLst>
        </pc:spChg>
        <pc:spChg chg="add mod">
          <ac:chgData name="Matteo Tenti" userId="42a26a47-fb64-47ab-924f-d9e190d94f34" providerId="ADAL" clId="{E01E2104-2934-43C7-9658-C5C3204F4CFD}" dt="2021-06-18T08:01:59.245" v="624" actId="14100"/>
          <ac:spMkLst>
            <pc:docMk/>
            <pc:sldMk cId="2824269128" sldId="275"/>
            <ac:spMk id="14" creationId="{C1DEF11E-68DA-4FB7-96BB-1A2B3FD75ABD}"/>
          </ac:spMkLst>
        </pc:spChg>
        <pc:spChg chg="add mod">
          <ac:chgData name="Matteo Tenti" userId="42a26a47-fb64-47ab-924f-d9e190d94f34" providerId="ADAL" clId="{E01E2104-2934-43C7-9658-C5C3204F4CFD}" dt="2021-06-18T08:01:47.751" v="623" actId="1037"/>
          <ac:spMkLst>
            <pc:docMk/>
            <pc:sldMk cId="2824269128" sldId="275"/>
            <ac:spMk id="15" creationId="{18D901C2-399D-4A46-BC19-B61AD38C4316}"/>
          </ac:spMkLst>
        </pc:spChg>
        <pc:picChg chg="add mod">
          <ac:chgData name="Matteo Tenti" userId="42a26a47-fb64-47ab-924f-d9e190d94f34" providerId="ADAL" clId="{E01E2104-2934-43C7-9658-C5C3204F4CFD}" dt="2021-06-16T13:17:54.367" v="265" actId="1076"/>
          <ac:picMkLst>
            <pc:docMk/>
            <pc:sldMk cId="2824269128" sldId="275"/>
            <ac:picMk id="3" creationId="{627B5520-C9FD-407C-972A-378380D737CD}"/>
          </ac:picMkLst>
        </pc:picChg>
      </pc:sldChg>
      <pc:sldChg chg="delSp add mod">
        <pc:chgData name="Matteo Tenti" userId="42a26a47-fb64-47ab-924f-d9e190d94f34" providerId="ADAL" clId="{E01E2104-2934-43C7-9658-C5C3204F4CFD}" dt="2021-06-16T13:47:40.079" v="546" actId="478"/>
        <pc:sldMkLst>
          <pc:docMk/>
          <pc:sldMk cId="3186177075" sldId="276"/>
        </pc:sldMkLst>
        <pc:spChg chg="del">
          <ac:chgData name="Matteo Tenti" userId="42a26a47-fb64-47ab-924f-d9e190d94f34" providerId="ADAL" clId="{E01E2104-2934-43C7-9658-C5C3204F4CFD}" dt="2021-06-16T13:47:33.034" v="544" actId="478"/>
          <ac:spMkLst>
            <pc:docMk/>
            <pc:sldMk cId="3186177075" sldId="276"/>
            <ac:spMk id="11" creationId="{B846100B-D7AC-40F0-AD11-81648EEC9EB0}"/>
          </ac:spMkLst>
        </pc:spChg>
        <pc:spChg chg="del">
          <ac:chgData name="Matteo Tenti" userId="42a26a47-fb64-47ab-924f-d9e190d94f34" providerId="ADAL" clId="{E01E2104-2934-43C7-9658-C5C3204F4CFD}" dt="2021-06-16T13:47:36.387" v="545" actId="478"/>
          <ac:spMkLst>
            <pc:docMk/>
            <pc:sldMk cId="3186177075" sldId="276"/>
            <ac:spMk id="13" creationId="{BDDF5336-50AD-4198-8652-4CC82D641A01}"/>
          </ac:spMkLst>
        </pc:spChg>
        <pc:spChg chg="del">
          <ac:chgData name="Matteo Tenti" userId="42a26a47-fb64-47ab-924f-d9e190d94f34" providerId="ADAL" clId="{E01E2104-2934-43C7-9658-C5C3204F4CFD}" dt="2021-06-16T13:47:40.079" v="546" actId="478"/>
          <ac:spMkLst>
            <pc:docMk/>
            <pc:sldMk cId="3186177075" sldId="276"/>
            <ac:spMk id="16" creationId="{8C455F36-124A-4ED5-86A5-97D169417483}"/>
          </ac:spMkLst>
        </pc:spChg>
      </pc:sldChg>
      <pc:sldChg chg="modSp add mod">
        <pc:chgData name="Matteo Tenti" userId="42a26a47-fb64-47ab-924f-d9e190d94f34" providerId="ADAL" clId="{E01E2104-2934-43C7-9658-C5C3204F4CFD}" dt="2021-06-18T14:01:48.215" v="786" actId="1076"/>
        <pc:sldMkLst>
          <pc:docMk/>
          <pc:sldMk cId="3455005048" sldId="277"/>
        </pc:sldMkLst>
        <pc:spChg chg="mod">
          <ac:chgData name="Matteo Tenti" userId="42a26a47-fb64-47ab-924f-d9e190d94f34" providerId="ADAL" clId="{E01E2104-2934-43C7-9658-C5C3204F4CFD}" dt="2021-06-18T14:01:48.215" v="786" actId="1076"/>
          <ac:spMkLst>
            <pc:docMk/>
            <pc:sldMk cId="3455005048" sldId="277"/>
            <ac:spMk id="4" creationId="{3969FE34-81B0-478E-A472-4D3469810F58}"/>
          </ac:spMkLst>
        </pc:spChg>
        <pc:spChg chg="mod">
          <ac:chgData name="Matteo Tenti" userId="42a26a47-fb64-47ab-924f-d9e190d94f34" providerId="ADAL" clId="{E01E2104-2934-43C7-9658-C5C3204F4CFD}" dt="2021-06-18T13:48:50.055" v="642" actId="1036"/>
          <ac:spMkLst>
            <pc:docMk/>
            <pc:sldMk cId="3455005048" sldId="277"/>
            <ac:spMk id="6" creationId="{015B3425-4CA8-4E68-85E7-6F13F217BA7F}"/>
          </ac:spMkLst>
        </pc:spChg>
      </pc:sldChg>
      <pc:sldChg chg="addSp modSp new mod">
        <pc:chgData name="Matteo Tenti" userId="42a26a47-fb64-47ab-924f-d9e190d94f34" providerId="ADAL" clId="{E01E2104-2934-43C7-9658-C5C3204F4CFD}" dt="2021-06-18T14:02:31.421" v="793" actId="1076"/>
        <pc:sldMkLst>
          <pc:docMk/>
          <pc:sldMk cId="432712783" sldId="278"/>
        </pc:sldMkLst>
        <pc:spChg chg="add mod">
          <ac:chgData name="Matteo Tenti" userId="42a26a47-fb64-47ab-924f-d9e190d94f34" providerId="ADAL" clId="{E01E2104-2934-43C7-9658-C5C3204F4CFD}" dt="2021-06-18T14:02:17.033" v="791" actId="14100"/>
          <ac:spMkLst>
            <pc:docMk/>
            <pc:sldMk cId="432712783" sldId="278"/>
            <ac:spMk id="4" creationId="{7DB2C6F8-56AA-4476-ABC3-248322D1B6CF}"/>
          </ac:spMkLst>
        </pc:spChg>
        <pc:spChg chg="add mod">
          <ac:chgData name="Matteo Tenti" userId="42a26a47-fb64-47ab-924f-d9e190d94f34" providerId="ADAL" clId="{E01E2104-2934-43C7-9658-C5C3204F4CFD}" dt="2021-06-18T14:02:31.421" v="793" actId="1076"/>
          <ac:spMkLst>
            <pc:docMk/>
            <pc:sldMk cId="432712783" sldId="278"/>
            <ac:spMk id="5" creationId="{5F64D5B2-DA5F-4D57-B0B4-42E71F379AEB}"/>
          </ac:spMkLst>
        </pc:spChg>
        <pc:picChg chg="add mod">
          <ac:chgData name="Matteo Tenti" userId="42a26a47-fb64-47ab-924f-d9e190d94f34" providerId="ADAL" clId="{E01E2104-2934-43C7-9658-C5C3204F4CFD}" dt="2021-06-18T14:02:05.426" v="789" actId="1076"/>
          <ac:picMkLst>
            <pc:docMk/>
            <pc:sldMk cId="432712783" sldId="278"/>
            <ac:picMk id="3" creationId="{FCF5992A-C881-4E7A-9AE7-56D05C524274}"/>
          </ac:picMkLst>
        </pc:picChg>
      </pc:sldChg>
      <pc:sldChg chg="addSp modSp new mod">
        <pc:chgData name="Matteo Tenti" userId="42a26a47-fb64-47ab-924f-d9e190d94f34" providerId="ADAL" clId="{E01E2104-2934-43C7-9658-C5C3204F4CFD}" dt="2021-06-18T14:02:58.424" v="797" actId="1076"/>
        <pc:sldMkLst>
          <pc:docMk/>
          <pc:sldMk cId="4198950319" sldId="279"/>
        </pc:sldMkLst>
        <pc:spChg chg="add mod">
          <ac:chgData name="Matteo Tenti" userId="42a26a47-fb64-47ab-924f-d9e190d94f34" providerId="ADAL" clId="{E01E2104-2934-43C7-9658-C5C3204F4CFD}" dt="2021-06-18T14:02:55.292" v="796" actId="14100"/>
          <ac:spMkLst>
            <pc:docMk/>
            <pc:sldMk cId="4198950319" sldId="279"/>
            <ac:spMk id="4" creationId="{6BFFE94A-AC16-4296-ACFC-4398FAA730AB}"/>
          </ac:spMkLst>
        </pc:spChg>
        <pc:spChg chg="add mod">
          <ac:chgData name="Matteo Tenti" userId="42a26a47-fb64-47ab-924f-d9e190d94f34" providerId="ADAL" clId="{E01E2104-2934-43C7-9658-C5C3204F4CFD}" dt="2021-06-18T14:02:58.424" v="797" actId="1076"/>
          <ac:spMkLst>
            <pc:docMk/>
            <pc:sldMk cId="4198950319" sldId="279"/>
            <ac:spMk id="5" creationId="{3CD5557E-33EB-4B04-96C2-58E707FF6FD2}"/>
          </ac:spMkLst>
        </pc:spChg>
        <pc:picChg chg="add">
          <ac:chgData name="Matteo Tenti" userId="42a26a47-fb64-47ab-924f-d9e190d94f34" providerId="ADAL" clId="{E01E2104-2934-43C7-9658-C5C3204F4CFD}" dt="2021-06-18T13:50:24.070" v="646" actId="22"/>
          <ac:picMkLst>
            <pc:docMk/>
            <pc:sldMk cId="4198950319" sldId="279"/>
            <ac:picMk id="3" creationId="{E041BF37-B745-4C59-8A45-E1972E6016C2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8T14:03:46.096" v="814" actId="1076"/>
        <pc:sldMkLst>
          <pc:docMk/>
          <pc:sldMk cId="3735036972" sldId="280"/>
        </pc:sldMkLst>
        <pc:spChg chg="add del mod">
          <ac:chgData name="Matteo Tenti" userId="42a26a47-fb64-47ab-924f-d9e190d94f34" providerId="ADAL" clId="{E01E2104-2934-43C7-9658-C5C3204F4CFD}" dt="2021-06-18T14:03:26.874" v="808" actId="14100"/>
          <ac:spMkLst>
            <pc:docMk/>
            <pc:sldMk cId="3735036972" sldId="280"/>
            <ac:spMk id="4" creationId="{F23E9C8F-4169-4598-921E-FE9A3BC54B60}"/>
          </ac:spMkLst>
        </pc:spChg>
        <pc:spChg chg="add del mod">
          <ac:chgData name="Matteo Tenti" userId="42a26a47-fb64-47ab-924f-d9e190d94f34" providerId="ADAL" clId="{E01E2104-2934-43C7-9658-C5C3204F4CFD}" dt="2021-06-18T14:03:08.325" v="801" actId="478"/>
          <ac:spMkLst>
            <pc:docMk/>
            <pc:sldMk cId="3735036972" sldId="280"/>
            <ac:spMk id="5" creationId="{2DB4F439-2539-41B4-8DA6-60F6243DBF22}"/>
          </ac:spMkLst>
        </pc:spChg>
        <pc:spChg chg="add mod">
          <ac:chgData name="Matteo Tenti" userId="42a26a47-fb64-47ab-924f-d9e190d94f34" providerId="ADAL" clId="{E01E2104-2934-43C7-9658-C5C3204F4CFD}" dt="2021-06-18T14:03:46.096" v="814" actId="1076"/>
          <ac:spMkLst>
            <pc:docMk/>
            <pc:sldMk cId="3735036972" sldId="280"/>
            <ac:spMk id="6" creationId="{04D50A3A-9D99-4C7A-805E-8BC4C8D27553}"/>
          </ac:spMkLst>
        </pc:spChg>
        <pc:picChg chg="add">
          <ac:chgData name="Matteo Tenti" userId="42a26a47-fb64-47ab-924f-d9e190d94f34" providerId="ADAL" clId="{E01E2104-2934-43C7-9658-C5C3204F4CFD}" dt="2021-06-18T13:51:12.686" v="648" actId="22"/>
          <ac:picMkLst>
            <pc:docMk/>
            <pc:sldMk cId="3735036972" sldId="280"/>
            <ac:picMk id="3" creationId="{56859214-A811-4708-A980-E59CCA6AF6C6}"/>
          </ac:picMkLst>
        </pc:picChg>
      </pc:sldChg>
      <pc:sldChg chg="addSp modSp new mod">
        <pc:chgData name="Matteo Tenti" userId="42a26a47-fb64-47ab-924f-d9e190d94f34" providerId="ADAL" clId="{E01E2104-2934-43C7-9658-C5C3204F4CFD}" dt="2021-06-18T14:05:21.488" v="823" actId="14100"/>
        <pc:sldMkLst>
          <pc:docMk/>
          <pc:sldMk cId="3426759580" sldId="281"/>
        </pc:sldMkLst>
        <pc:spChg chg="add mod">
          <ac:chgData name="Matteo Tenti" userId="42a26a47-fb64-47ab-924f-d9e190d94f34" providerId="ADAL" clId="{E01E2104-2934-43C7-9658-C5C3204F4CFD}" dt="2021-06-18T14:04:55.738" v="817" actId="14100"/>
          <ac:spMkLst>
            <pc:docMk/>
            <pc:sldMk cId="3426759580" sldId="281"/>
            <ac:spMk id="7" creationId="{9D0C8C5C-CD3E-4B14-9B66-CDDBEFCF341A}"/>
          </ac:spMkLst>
        </pc:spChg>
        <pc:spChg chg="add mod">
          <ac:chgData name="Matteo Tenti" userId="42a26a47-fb64-47ab-924f-d9e190d94f34" providerId="ADAL" clId="{E01E2104-2934-43C7-9658-C5C3204F4CFD}" dt="2021-06-18T14:05:06.972" v="820" actId="14100"/>
          <ac:spMkLst>
            <pc:docMk/>
            <pc:sldMk cId="3426759580" sldId="281"/>
            <ac:spMk id="8" creationId="{22CFF26D-3148-4C09-AED8-B0B1EEB09861}"/>
          </ac:spMkLst>
        </pc:spChg>
        <pc:spChg chg="add mod">
          <ac:chgData name="Matteo Tenti" userId="42a26a47-fb64-47ab-924f-d9e190d94f34" providerId="ADAL" clId="{E01E2104-2934-43C7-9658-C5C3204F4CFD}" dt="2021-06-18T14:05:21.488" v="823" actId="14100"/>
          <ac:spMkLst>
            <pc:docMk/>
            <pc:sldMk cId="3426759580" sldId="281"/>
            <ac:spMk id="9" creationId="{BA14C8F9-7190-4DA1-9395-7BBC57C4D16E}"/>
          </ac:spMkLst>
        </pc:spChg>
        <pc:picChg chg="add mod modCrop">
          <ac:chgData name="Matteo Tenti" userId="42a26a47-fb64-47ab-924f-d9e190d94f34" providerId="ADAL" clId="{E01E2104-2934-43C7-9658-C5C3204F4CFD}" dt="2021-06-18T13:56:38.919" v="769" actId="1036"/>
          <ac:picMkLst>
            <pc:docMk/>
            <pc:sldMk cId="3426759580" sldId="281"/>
            <ac:picMk id="3" creationId="{EB988955-EC5D-46D0-BF92-D44B5DF48A26}"/>
          </ac:picMkLst>
        </pc:picChg>
        <pc:picChg chg="add mod modCrop">
          <ac:chgData name="Matteo Tenti" userId="42a26a47-fb64-47ab-924f-d9e190d94f34" providerId="ADAL" clId="{E01E2104-2934-43C7-9658-C5C3204F4CFD}" dt="2021-06-18T13:56:38.919" v="769" actId="1036"/>
          <ac:picMkLst>
            <pc:docMk/>
            <pc:sldMk cId="3426759580" sldId="281"/>
            <ac:picMk id="4" creationId="{9999DBB9-EEAF-474F-970D-406FA69631A6}"/>
          </ac:picMkLst>
        </pc:picChg>
        <pc:picChg chg="add mod">
          <ac:chgData name="Matteo Tenti" userId="42a26a47-fb64-47ab-924f-d9e190d94f34" providerId="ADAL" clId="{E01E2104-2934-43C7-9658-C5C3204F4CFD}" dt="2021-06-18T13:56:38.919" v="769" actId="1036"/>
          <ac:picMkLst>
            <pc:docMk/>
            <pc:sldMk cId="3426759580" sldId="281"/>
            <ac:picMk id="6" creationId="{19ACAF54-132C-400E-AFCD-4AC7B4FCF3A6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8T14:05:33.293" v="826" actId="14100"/>
        <pc:sldMkLst>
          <pc:docMk/>
          <pc:sldMk cId="3443549195" sldId="282"/>
        </pc:sldMkLst>
        <pc:spChg chg="add mod">
          <ac:chgData name="Matteo Tenti" userId="42a26a47-fb64-47ab-924f-d9e190d94f34" providerId="ADAL" clId="{E01E2104-2934-43C7-9658-C5C3204F4CFD}" dt="2021-06-18T14:05:33.293" v="826" actId="14100"/>
          <ac:spMkLst>
            <pc:docMk/>
            <pc:sldMk cId="3443549195" sldId="282"/>
            <ac:spMk id="9" creationId="{A4546008-C89F-4396-B041-DABB46948DA9}"/>
          </ac:spMkLst>
        </pc:spChg>
        <pc:grpChg chg="add del mod">
          <ac:chgData name="Matteo Tenti" userId="42a26a47-fb64-47ab-924f-d9e190d94f34" providerId="ADAL" clId="{E01E2104-2934-43C7-9658-C5C3204F4CFD}" dt="2021-06-18T13:59:58.875" v="783" actId="478"/>
          <ac:grpSpMkLst>
            <pc:docMk/>
            <pc:sldMk cId="3443549195" sldId="282"/>
            <ac:grpSpMk id="6" creationId="{042BBD8D-9256-4C81-BEFF-F62AE68B90C5}"/>
          </ac:grpSpMkLst>
        </pc:grpChg>
        <pc:picChg chg="add mod">
          <ac:chgData name="Matteo Tenti" userId="42a26a47-fb64-47ab-924f-d9e190d94f34" providerId="ADAL" clId="{E01E2104-2934-43C7-9658-C5C3204F4CFD}" dt="2021-06-18T13:58:38.707" v="778" actId="164"/>
          <ac:picMkLst>
            <pc:docMk/>
            <pc:sldMk cId="3443549195" sldId="282"/>
            <ac:picMk id="3" creationId="{45E706E4-7C05-4694-9E4D-15CF8090E2DA}"/>
          </ac:picMkLst>
        </pc:picChg>
        <pc:picChg chg="add mod modCrop">
          <ac:chgData name="Matteo Tenti" userId="42a26a47-fb64-47ab-924f-d9e190d94f34" providerId="ADAL" clId="{E01E2104-2934-43C7-9658-C5C3204F4CFD}" dt="2021-06-18T13:58:38.707" v="778" actId="164"/>
          <ac:picMkLst>
            <pc:docMk/>
            <pc:sldMk cId="3443549195" sldId="282"/>
            <ac:picMk id="5" creationId="{D29FCE1F-F2EB-453C-B51C-EE7D4A11893B}"/>
          </ac:picMkLst>
        </pc:picChg>
        <pc:picChg chg="add mod">
          <ac:chgData name="Matteo Tenti" userId="42a26a47-fb64-47ab-924f-d9e190d94f34" providerId="ADAL" clId="{E01E2104-2934-43C7-9658-C5C3204F4CFD}" dt="2021-06-18T14:00:03.661" v="785" actId="14100"/>
          <ac:picMkLst>
            <pc:docMk/>
            <pc:sldMk cId="3443549195" sldId="282"/>
            <ac:picMk id="8" creationId="{286F4236-19F5-49B1-8027-7E40A825BA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4AAF-84D3-4760-995A-CF7D40F7B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3537-4653-4379-ABA3-F1587CF7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8698-5870-4B4C-A6A6-8CA7A6B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0001-A59D-44B9-B633-14527AAA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EBC3-A910-4A9E-9A34-8E3B94C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B6DC-7DBE-4425-90CF-55A44907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6028-D143-461E-AFC9-89E38962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9374-A246-4257-8E0D-A79634A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298C-FB95-4080-8ABB-BB35254B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4F7A-2D30-436F-9250-1D40AD1E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C75E5-08E3-4A1D-BFB6-C9B9F0C9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2B53-A06D-4156-889A-3DFD4BF7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D807-4D88-416A-815E-7CBB5DC1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0302-8734-4D15-9563-CCAB2E4E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3FFF-BF19-425A-8E02-D731918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FA31-DE20-4E24-8750-8C9E938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3005-FE2C-4423-A0A6-BC199F48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2EAD-6AAE-4B93-AE76-B123BD15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1702-1A7D-458D-A264-BE83A16B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4515-F76A-429A-A54B-58795C6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E22E-6B06-487B-AD9F-C3967693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E72E-647C-4243-B4C7-75803651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5C29-E064-48B7-A0F0-5708D7EF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38DB-28C1-4B7C-BEBD-81F35552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A351-54E3-4B4D-841F-65B89E48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A71D-5510-46A3-B5C8-3EE16A23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0261-7C3C-4CA4-9B65-A43AC215F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16EB3-F499-4A12-8D29-51217200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78B2-8353-4E8D-96DE-218E27AD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FB4F-F539-4A75-BE8D-2599581E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F5D-F0FB-4459-A117-5D794091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30FE-0F38-4E6D-B463-DDAD233C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709B-DF68-4078-9DD4-8BDA85CC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28CD0-1F2F-4179-96DE-2A9C25C8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7C67B-FCF0-4A34-BA7A-BAA9B2695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D63EE-73E8-4001-8756-0ADFFBAF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5E20F-EF27-400F-9126-7CE968EB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4F95F-548D-43C5-BCA3-833DBBF7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9C040-546A-4228-85F3-7FC1DB05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7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E8D8-98E3-4FA4-B0F5-7071D58C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84C45-1064-4A9D-A356-FB3EC4DD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B1A0-73BA-41A8-B824-9B2F2BE8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2A6C3-36EE-46C6-9979-F6FD5F53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5AF6A-A4CC-448E-B258-80172ED4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9C7-7345-4CC5-B1C3-2380C37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58864-47BA-4161-A8B4-0A0F9E5A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6DD6-4416-4575-8B88-FA878D3C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22CA-3297-40C5-B8B2-1DB133AA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66D4-81BB-4AB9-AB6D-57AA4E658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D412-210C-4FDD-81CD-CDA096DD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71B7-9D03-4E29-B77D-B504EA3A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A054B-6566-4282-B719-C5547A3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CD8A-672F-44AA-8DDB-94A2DE2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C98DF-BD26-4679-82B2-8C3E3785F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0E017-308A-4259-AAFA-479FF5A5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D631-7CCB-48F2-8189-1022B049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27DD5-EE21-4365-9008-0124A1A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556C7-3CC7-489B-B1D6-06B558E2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5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1E39E-5E03-4C88-B85A-D0DF861C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6123-8EE4-47A1-A455-3A06829F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BD42-A3C4-496D-A095-690F3653C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F348-747D-4B76-82A4-839317A913C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D5A8-9C3B-4108-AD89-6809C1DDE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D677-FDD4-4D91-9063-A81094678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77C70-1F78-4CFF-8F6F-2417A592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" y="682484"/>
            <a:ext cx="11608397" cy="5493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AD830A-A2AA-413B-AD81-E1D4821D8F01}"/>
              </a:ext>
            </a:extLst>
          </p:cNvPr>
          <p:cNvSpPr/>
          <p:nvPr/>
        </p:nvSpPr>
        <p:spPr>
          <a:xfrm>
            <a:off x="396240" y="4447881"/>
            <a:ext cx="71120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8393FC-ACD1-4975-B6B8-804772C375FE}"/>
              </a:ext>
            </a:extLst>
          </p:cNvPr>
          <p:cNvSpPr/>
          <p:nvPr/>
        </p:nvSpPr>
        <p:spPr>
          <a:xfrm rot="9671196" flipV="1">
            <a:off x="1276370" y="4134513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3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5570F-8D3D-4278-A613-8E5C2C6A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685659"/>
            <a:ext cx="8839654" cy="54866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27E4C1-9FB9-4916-AE49-AB8488E5F3F2}"/>
              </a:ext>
            </a:extLst>
          </p:cNvPr>
          <p:cNvSpPr/>
          <p:nvPr/>
        </p:nvSpPr>
        <p:spPr>
          <a:xfrm>
            <a:off x="3181023" y="2894083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5CD65-FCD4-46A7-B472-DD060A186915}"/>
              </a:ext>
            </a:extLst>
          </p:cNvPr>
          <p:cNvSpPr/>
          <p:nvPr/>
        </p:nvSpPr>
        <p:spPr>
          <a:xfrm>
            <a:off x="3166360" y="3344157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81FD-57BE-45D4-A777-ED4B075460B1}"/>
              </a:ext>
            </a:extLst>
          </p:cNvPr>
          <p:cNvSpPr/>
          <p:nvPr/>
        </p:nvSpPr>
        <p:spPr>
          <a:xfrm>
            <a:off x="7432513" y="3978164"/>
            <a:ext cx="410589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32FC93-D2E9-46EE-8BAE-50816474E100}"/>
              </a:ext>
            </a:extLst>
          </p:cNvPr>
          <p:cNvSpPr/>
          <p:nvPr/>
        </p:nvSpPr>
        <p:spPr>
          <a:xfrm rot="9671196" flipV="1">
            <a:off x="7927556" y="358967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A7813A7-3091-4A5B-A0BE-9DD67ECF846D}"/>
              </a:ext>
            </a:extLst>
          </p:cNvPr>
          <p:cNvSpPr/>
          <p:nvPr/>
        </p:nvSpPr>
        <p:spPr>
          <a:xfrm rot="380170">
            <a:off x="1856384" y="2645057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B8DD8C-5FC7-4126-AAA5-2FDE584B135F}"/>
              </a:ext>
            </a:extLst>
          </p:cNvPr>
          <p:cNvSpPr/>
          <p:nvPr/>
        </p:nvSpPr>
        <p:spPr>
          <a:xfrm rot="380170">
            <a:off x="1883620" y="3134393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B43BA3-1127-4D5C-BFAF-0D4D5997FC99}"/>
              </a:ext>
            </a:extLst>
          </p:cNvPr>
          <p:cNvSpPr/>
          <p:nvPr/>
        </p:nvSpPr>
        <p:spPr>
          <a:xfrm>
            <a:off x="1281292" y="2888940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E30B1C-0E25-423B-A908-C46D0DAA3832}"/>
              </a:ext>
            </a:extLst>
          </p:cNvPr>
          <p:cNvSpPr/>
          <p:nvPr/>
        </p:nvSpPr>
        <p:spPr>
          <a:xfrm>
            <a:off x="8878557" y="346196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7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B5520-C9FD-407C-972A-378380D7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5" y="1219086"/>
            <a:ext cx="8369730" cy="44198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94BBE-EEF3-4B6C-A700-4EBAD6ACE8FE}"/>
              </a:ext>
            </a:extLst>
          </p:cNvPr>
          <p:cNvSpPr/>
          <p:nvPr/>
        </p:nvSpPr>
        <p:spPr>
          <a:xfrm>
            <a:off x="2332611" y="3817909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D3819-9B80-4A7B-BFF5-5EBC542E9681}"/>
              </a:ext>
            </a:extLst>
          </p:cNvPr>
          <p:cNvSpPr/>
          <p:nvPr/>
        </p:nvSpPr>
        <p:spPr>
          <a:xfrm>
            <a:off x="2332611" y="4319101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A863F-7D77-4CA4-B04C-5746BC45198B}"/>
              </a:ext>
            </a:extLst>
          </p:cNvPr>
          <p:cNvSpPr/>
          <p:nvPr/>
        </p:nvSpPr>
        <p:spPr>
          <a:xfrm>
            <a:off x="2332611" y="4820293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3A0F8A-30DB-41C7-85C2-B91719F2AB03}"/>
              </a:ext>
            </a:extLst>
          </p:cNvPr>
          <p:cNvSpPr/>
          <p:nvPr/>
        </p:nvSpPr>
        <p:spPr>
          <a:xfrm rot="380170">
            <a:off x="1065980" y="3568884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4EB601-6B58-4298-86DF-7D80F636A756}"/>
              </a:ext>
            </a:extLst>
          </p:cNvPr>
          <p:cNvSpPr/>
          <p:nvPr/>
        </p:nvSpPr>
        <p:spPr>
          <a:xfrm rot="380170">
            <a:off x="953456" y="4634712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D5A4E1-53FB-4C90-BEB5-50865FB23171}"/>
              </a:ext>
            </a:extLst>
          </p:cNvPr>
          <p:cNvSpPr/>
          <p:nvPr/>
        </p:nvSpPr>
        <p:spPr>
          <a:xfrm rot="380170">
            <a:off x="1002563" y="4115156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modify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488AD-D651-4D04-8675-1FC42528F61C}"/>
              </a:ext>
            </a:extLst>
          </p:cNvPr>
          <p:cNvSpPr/>
          <p:nvPr/>
        </p:nvSpPr>
        <p:spPr>
          <a:xfrm>
            <a:off x="3278694" y="5103938"/>
            <a:ext cx="869100" cy="363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72913E-F8B7-4AD5-AC33-9ECABDECA70F}"/>
              </a:ext>
            </a:extLst>
          </p:cNvPr>
          <p:cNvSpPr/>
          <p:nvPr/>
        </p:nvSpPr>
        <p:spPr>
          <a:xfrm rot="9671196" flipV="1">
            <a:off x="4266881" y="4908271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0C254-ACBB-46DB-ABD2-D93E411C360B}"/>
              </a:ext>
            </a:extLst>
          </p:cNvPr>
          <p:cNvSpPr/>
          <p:nvPr/>
        </p:nvSpPr>
        <p:spPr>
          <a:xfrm>
            <a:off x="430692" y="4128564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76B73-1F8D-4A0C-B2A1-82400422AB11}"/>
              </a:ext>
            </a:extLst>
          </p:cNvPr>
          <p:cNvSpPr/>
          <p:nvPr/>
        </p:nvSpPr>
        <p:spPr>
          <a:xfrm>
            <a:off x="5250278" y="4736293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EF11E-68DA-4FB7-96BB-1A2B3FD75ABD}"/>
              </a:ext>
            </a:extLst>
          </p:cNvPr>
          <p:cNvSpPr/>
          <p:nvPr/>
        </p:nvSpPr>
        <p:spPr>
          <a:xfrm>
            <a:off x="2334179" y="3291579"/>
            <a:ext cx="1266860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D901C2-399D-4A46-BC19-B61AD38C4316}"/>
              </a:ext>
            </a:extLst>
          </p:cNvPr>
          <p:cNvSpPr/>
          <p:nvPr/>
        </p:nvSpPr>
        <p:spPr>
          <a:xfrm rot="380170">
            <a:off x="1067548" y="3042554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6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5570F-8D3D-4278-A613-8E5C2C6A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685659"/>
            <a:ext cx="8839654" cy="54866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46100B-D7AC-40F0-AD11-81648EEC9EB0}"/>
              </a:ext>
            </a:extLst>
          </p:cNvPr>
          <p:cNvSpPr/>
          <p:nvPr/>
        </p:nvSpPr>
        <p:spPr>
          <a:xfrm>
            <a:off x="7311534" y="5488023"/>
            <a:ext cx="418445" cy="24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DF5336-50AD-4198-8652-4CC82D641A01}"/>
              </a:ext>
            </a:extLst>
          </p:cNvPr>
          <p:cNvSpPr/>
          <p:nvPr/>
        </p:nvSpPr>
        <p:spPr>
          <a:xfrm rot="380170">
            <a:off x="6360057" y="5360733"/>
            <a:ext cx="847222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4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AF5315-C4F0-45E8-A69E-10FF00572991}"/>
              </a:ext>
            </a:extLst>
          </p:cNvPr>
          <p:cNvSpPr/>
          <p:nvPr/>
        </p:nvSpPr>
        <p:spPr>
          <a:xfrm>
            <a:off x="6822178" y="651392"/>
            <a:ext cx="794679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096E9D-54ED-4A15-859C-A386A6DA7050}"/>
              </a:ext>
            </a:extLst>
          </p:cNvPr>
          <p:cNvSpPr/>
          <p:nvPr/>
        </p:nvSpPr>
        <p:spPr>
          <a:xfrm rot="9671196" flipV="1">
            <a:off x="7674075" y="481086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2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2792532" y="3880780"/>
            <a:ext cx="3303467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4F61BD-833B-4240-9131-3F347B3D92C2}"/>
              </a:ext>
            </a:extLst>
          </p:cNvPr>
          <p:cNvSpPr/>
          <p:nvPr/>
        </p:nvSpPr>
        <p:spPr>
          <a:xfrm rot="9671196" flipV="1">
            <a:off x="6153217" y="340145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2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A6955-6DDD-4C68-9CF6-B14568C5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04" y="923796"/>
            <a:ext cx="9563591" cy="50104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BA3621-2F39-4902-8423-FDE0D7427B2A}"/>
              </a:ext>
            </a:extLst>
          </p:cNvPr>
          <p:cNvSpPr/>
          <p:nvPr/>
        </p:nvSpPr>
        <p:spPr>
          <a:xfrm>
            <a:off x="5611147" y="4757473"/>
            <a:ext cx="484854" cy="276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B6B82D-98AF-43BD-97AF-2115B11DB66A}"/>
              </a:ext>
            </a:extLst>
          </p:cNvPr>
          <p:cNvSpPr/>
          <p:nvPr/>
        </p:nvSpPr>
        <p:spPr>
          <a:xfrm rot="9671196" flipV="1">
            <a:off x="6153218" y="440980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4711F6-6E17-4E5E-ABCE-5CE140DBA7D2}"/>
              </a:ext>
            </a:extLst>
          </p:cNvPr>
          <p:cNvSpPr/>
          <p:nvPr/>
        </p:nvSpPr>
        <p:spPr>
          <a:xfrm>
            <a:off x="5816338" y="5771797"/>
            <a:ext cx="2657102" cy="29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CCE0A3-85D3-4FDE-848B-C0562294CCA9}"/>
              </a:ext>
            </a:extLst>
          </p:cNvPr>
          <p:cNvSpPr/>
          <p:nvPr/>
        </p:nvSpPr>
        <p:spPr>
          <a:xfrm rot="9671196" flipV="1">
            <a:off x="8530659" y="5294547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1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8731420" y="3880779"/>
            <a:ext cx="450288" cy="33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A2600-A7BB-427C-9127-1D65A2C1B59A}"/>
              </a:ext>
            </a:extLst>
          </p:cNvPr>
          <p:cNvSpPr/>
          <p:nvPr/>
        </p:nvSpPr>
        <p:spPr>
          <a:xfrm>
            <a:off x="8742419" y="2449477"/>
            <a:ext cx="450288" cy="33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4E59B97-8A7A-4DEB-A69B-140EB84D19A6}"/>
              </a:ext>
            </a:extLst>
          </p:cNvPr>
          <p:cNvSpPr/>
          <p:nvPr/>
        </p:nvSpPr>
        <p:spPr>
          <a:xfrm rot="180952">
            <a:off x="9388197" y="2597982"/>
            <a:ext cx="777938" cy="1662038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2A5F23-5A8C-4B16-926E-3E365B4658D5}"/>
              </a:ext>
            </a:extLst>
          </p:cNvPr>
          <p:cNvSpPr/>
          <p:nvPr/>
        </p:nvSpPr>
        <p:spPr>
          <a:xfrm rot="380170">
            <a:off x="7650233" y="3732077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3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69FE34-81B0-478E-A472-4D3469810F58}"/>
              </a:ext>
            </a:extLst>
          </p:cNvPr>
          <p:cNvSpPr/>
          <p:nvPr/>
        </p:nvSpPr>
        <p:spPr>
          <a:xfrm>
            <a:off x="1925058" y="5527957"/>
            <a:ext cx="2108461" cy="2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5B3425-4CA8-4E68-85E7-6F13F217BA7F}"/>
              </a:ext>
            </a:extLst>
          </p:cNvPr>
          <p:cNvSpPr/>
          <p:nvPr/>
        </p:nvSpPr>
        <p:spPr>
          <a:xfrm rot="380170">
            <a:off x="862934" y="5278931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AAB67-8C0B-4BA2-A681-80D1C389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2" y="704710"/>
            <a:ext cx="11017816" cy="54485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0C99E8-D232-44E7-8E4F-E1C08828FE60}"/>
              </a:ext>
            </a:extLst>
          </p:cNvPr>
          <p:cNvSpPr/>
          <p:nvPr/>
        </p:nvSpPr>
        <p:spPr>
          <a:xfrm>
            <a:off x="746709" y="5320569"/>
            <a:ext cx="610752" cy="23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5733C5-AC71-4A69-AB2F-9529754E926A}"/>
              </a:ext>
            </a:extLst>
          </p:cNvPr>
          <p:cNvSpPr/>
          <p:nvPr/>
        </p:nvSpPr>
        <p:spPr>
          <a:xfrm rot="9671196" flipV="1">
            <a:off x="1414679" y="492828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10088880" y="2324440"/>
            <a:ext cx="71120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6ACD2-7691-4732-8909-2F966F2FB6D3}"/>
              </a:ext>
            </a:extLst>
          </p:cNvPr>
          <p:cNvSpPr/>
          <p:nvPr/>
        </p:nvSpPr>
        <p:spPr>
          <a:xfrm>
            <a:off x="10170160" y="3591220"/>
            <a:ext cx="3556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3F756409-EBDE-420D-8147-F9ECAEA5C2BD}"/>
              </a:ext>
            </a:extLst>
          </p:cNvPr>
          <p:cNvSpPr/>
          <p:nvPr/>
        </p:nvSpPr>
        <p:spPr>
          <a:xfrm rot="996760">
            <a:off x="10806087" y="2841360"/>
            <a:ext cx="548640" cy="1107440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4B1CF3-0A37-4AF2-8E98-7C2387921EA9}"/>
              </a:ext>
            </a:extLst>
          </p:cNvPr>
          <p:cNvSpPr/>
          <p:nvPr/>
        </p:nvSpPr>
        <p:spPr>
          <a:xfrm rot="380170">
            <a:off x="9147538" y="3342196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4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0D228-A100-42E8-86B9-B0471BE9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19" y="977774"/>
            <a:ext cx="9950961" cy="490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755DF9-596E-41AC-A6DD-D36397CB0704}"/>
              </a:ext>
            </a:extLst>
          </p:cNvPr>
          <p:cNvSpPr/>
          <p:nvPr/>
        </p:nvSpPr>
        <p:spPr>
          <a:xfrm>
            <a:off x="5169659" y="4061460"/>
            <a:ext cx="674959" cy="331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61E1C811-7E73-489B-B343-5401C9578468}"/>
              </a:ext>
            </a:extLst>
          </p:cNvPr>
          <p:cNvSpPr/>
          <p:nvPr/>
        </p:nvSpPr>
        <p:spPr>
          <a:xfrm rot="180952">
            <a:off x="6022273" y="4278870"/>
            <a:ext cx="443884" cy="828125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3409E-B5C1-4B68-8396-4AAAF451988F}"/>
              </a:ext>
            </a:extLst>
          </p:cNvPr>
          <p:cNvSpPr/>
          <p:nvPr/>
        </p:nvSpPr>
        <p:spPr>
          <a:xfrm>
            <a:off x="5169658" y="4914345"/>
            <a:ext cx="674959" cy="331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977A02-C68F-46F5-B886-5BAE13522738}"/>
              </a:ext>
            </a:extLst>
          </p:cNvPr>
          <p:cNvSpPr/>
          <p:nvPr/>
        </p:nvSpPr>
        <p:spPr>
          <a:xfrm rot="700167">
            <a:off x="8829707" y="4125042"/>
            <a:ext cx="1798912" cy="1135781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Here </a:t>
            </a:r>
            <a:r>
              <a:rPr lang="it-IT" dirty="0" err="1">
                <a:solidFill>
                  <a:srgbClr val="FF0000"/>
                </a:solidFill>
              </a:rPr>
              <a:t>stderr</a:t>
            </a:r>
            <a:r>
              <a:rPr lang="it-IT" dirty="0">
                <a:solidFill>
                  <a:srgbClr val="FF0000"/>
                </a:solidFill>
              </a:rPr>
              <a:t> and </a:t>
            </a:r>
            <a:r>
              <a:rPr lang="it-IT" dirty="0" err="1">
                <a:solidFill>
                  <a:srgbClr val="FF0000"/>
                </a:solidFill>
              </a:rPr>
              <a:t>stdout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7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69FE34-81B0-478E-A472-4D3469810F58}"/>
              </a:ext>
            </a:extLst>
          </p:cNvPr>
          <p:cNvSpPr/>
          <p:nvPr/>
        </p:nvSpPr>
        <p:spPr>
          <a:xfrm>
            <a:off x="1925058" y="5895602"/>
            <a:ext cx="2108461" cy="2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5B3425-4CA8-4E68-85E7-6F13F217BA7F}"/>
              </a:ext>
            </a:extLst>
          </p:cNvPr>
          <p:cNvSpPr/>
          <p:nvPr/>
        </p:nvSpPr>
        <p:spPr>
          <a:xfrm rot="380170">
            <a:off x="862934" y="5646577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0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5992A-C881-4E7A-9AE7-56D05C52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968248"/>
            <a:ext cx="9506439" cy="49215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B2C6F8-56AA-4476-ABC3-248322D1B6CF}"/>
              </a:ext>
            </a:extLst>
          </p:cNvPr>
          <p:cNvSpPr/>
          <p:nvPr/>
        </p:nvSpPr>
        <p:spPr>
          <a:xfrm>
            <a:off x="2199379" y="3721362"/>
            <a:ext cx="1275342" cy="576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F64D5B2-DA5F-4D57-B0B4-42E71F379AEB}"/>
              </a:ext>
            </a:extLst>
          </p:cNvPr>
          <p:cNvSpPr/>
          <p:nvPr/>
        </p:nvSpPr>
        <p:spPr>
          <a:xfrm rot="380170">
            <a:off x="1167733" y="3462264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1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1BF37-B745-4C59-8A45-E1972E60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27" y="914271"/>
            <a:ext cx="9646146" cy="50294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FFE94A-AC16-4296-ACFC-4398FAA730AB}"/>
              </a:ext>
            </a:extLst>
          </p:cNvPr>
          <p:cNvSpPr/>
          <p:nvPr/>
        </p:nvSpPr>
        <p:spPr>
          <a:xfrm>
            <a:off x="2148579" y="5315691"/>
            <a:ext cx="706382" cy="160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CD5557E-33EB-4B04-96C2-58E707FF6FD2}"/>
              </a:ext>
            </a:extLst>
          </p:cNvPr>
          <p:cNvSpPr/>
          <p:nvPr/>
        </p:nvSpPr>
        <p:spPr>
          <a:xfrm rot="380170">
            <a:off x="588613" y="5066666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5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59214-A811-4708-A980-E59CCA6A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75" y="952372"/>
            <a:ext cx="9709649" cy="4953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3E9C8F-4169-4598-921E-FE9A3BC54B60}"/>
              </a:ext>
            </a:extLst>
          </p:cNvPr>
          <p:cNvSpPr/>
          <p:nvPr/>
        </p:nvSpPr>
        <p:spPr>
          <a:xfrm>
            <a:off x="1284978" y="2329443"/>
            <a:ext cx="2545342" cy="180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D50A3A-9D99-4C7A-805E-8BC4C8D27553}"/>
              </a:ext>
            </a:extLst>
          </p:cNvPr>
          <p:cNvSpPr/>
          <p:nvPr/>
        </p:nvSpPr>
        <p:spPr>
          <a:xfrm rot="380170">
            <a:off x="192687" y="2080417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copy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3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88955-EC5D-46D0-BF92-D44B5DF48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23"/>
          <a:stretch/>
        </p:blipFill>
        <p:spPr>
          <a:xfrm>
            <a:off x="2054017" y="1638237"/>
            <a:ext cx="8083965" cy="1541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9DBB9-EEAF-474F-970D-406FA6963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28"/>
          <a:stretch/>
        </p:blipFill>
        <p:spPr>
          <a:xfrm>
            <a:off x="2054016" y="3180081"/>
            <a:ext cx="8083965" cy="139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ACAF54-132C-400E-AFCD-4AC7B4FC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14" y="3573231"/>
            <a:ext cx="8083968" cy="1769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0C8C5C-CD3E-4B14-9B66-CDDBEFCF341A}"/>
              </a:ext>
            </a:extLst>
          </p:cNvPr>
          <p:cNvSpPr/>
          <p:nvPr/>
        </p:nvSpPr>
        <p:spPr>
          <a:xfrm>
            <a:off x="3811361" y="1638237"/>
            <a:ext cx="5606016" cy="171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FF26D-3148-4C09-AED8-B0B1EEB09861}"/>
              </a:ext>
            </a:extLst>
          </p:cNvPr>
          <p:cNvSpPr/>
          <p:nvPr/>
        </p:nvSpPr>
        <p:spPr>
          <a:xfrm>
            <a:off x="3878919" y="3140280"/>
            <a:ext cx="3068636" cy="171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4C8F9-7190-4DA1-9395-7BBC57C4D16E}"/>
              </a:ext>
            </a:extLst>
          </p:cNvPr>
          <p:cNvSpPr/>
          <p:nvPr/>
        </p:nvSpPr>
        <p:spPr>
          <a:xfrm>
            <a:off x="3539555" y="3573232"/>
            <a:ext cx="4378960" cy="139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6F4236-19F5-49B1-8027-7E40A825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203537"/>
            <a:ext cx="6156960" cy="64509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546008-C89F-4396-B041-DABB46948DA9}"/>
              </a:ext>
            </a:extLst>
          </p:cNvPr>
          <p:cNvSpPr/>
          <p:nvPr/>
        </p:nvSpPr>
        <p:spPr>
          <a:xfrm>
            <a:off x="3017520" y="5220423"/>
            <a:ext cx="4467362" cy="18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9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69FE34-81B0-478E-A472-4D3469810F58}"/>
              </a:ext>
            </a:extLst>
          </p:cNvPr>
          <p:cNvSpPr/>
          <p:nvPr/>
        </p:nvSpPr>
        <p:spPr>
          <a:xfrm>
            <a:off x="1925058" y="5527957"/>
            <a:ext cx="2108461" cy="2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5B3425-4CA8-4E68-85E7-6F13F217BA7F}"/>
              </a:ext>
            </a:extLst>
          </p:cNvPr>
          <p:cNvSpPr/>
          <p:nvPr/>
        </p:nvSpPr>
        <p:spPr>
          <a:xfrm rot="380170">
            <a:off x="862934" y="5278931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24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F8B63F-9AF5-4743-BF4F-2068AF12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9" y="653907"/>
            <a:ext cx="10935262" cy="55501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B06A56-5DDD-4F46-B937-6240A9A7F243}"/>
              </a:ext>
            </a:extLst>
          </p:cNvPr>
          <p:cNvSpPr/>
          <p:nvPr/>
        </p:nvSpPr>
        <p:spPr>
          <a:xfrm>
            <a:off x="628369" y="3734036"/>
            <a:ext cx="4622361" cy="1837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1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F8B63F-9AF5-4743-BF4F-2068AF12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9" y="653907"/>
            <a:ext cx="10935262" cy="55501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B06A56-5DDD-4F46-B937-6240A9A7F243}"/>
              </a:ext>
            </a:extLst>
          </p:cNvPr>
          <p:cNvSpPr/>
          <p:nvPr/>
        </p:nvSpPr>
        <p:spPr>
          <a:xfrm>
            <a:off x="5209796" y="3724610"/>
            <a:ext cx="6224917" cy="1837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F70FE-CF1C-4106-B99E-1F615071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200" y="2177985"/>
            <a:ext cx="8111599" cy="25020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D28BEB3-C38B-48A9-9BD6-308C12541ED5}"/>
              </a:ext>
            </a:extLst>
          </p:cNvPr>
          <p:cNvSpPr/>
          <p:nvPr/>
        </p:nvSpPr>
        <p:spPr>
          <a:xfrm rot="10649260" flipV="1">
            <a:off x="9034416" y="3179974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0C04D-706A-4856-A4CB-B44F38153427}"/>
              </a:ext>
            </a:extLst>
          </p:cNvPr>
          <p:cNvSpPr/>
          <p:nvPr/>
        </p:nvSpPr>
        <p:spPr>
          <a:xfrm>
            <a:off x="4036867" y="3840157"/>
            <a:ext cx="685961" cy="35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A6D6ED-C1C5-4D87-B0EE-C2CF2D2A12E2}"/>
              </a:ext>
            </a:extLst>
          </p:cNvPr>
          <p:cNvSpPr/>
          <p:nvPr/>
        </p:nvSpPr>
        <p:spPr>
          <a:xfrm rot="9671196" flipV="1">
            <a:off x="4780048" y="359113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9F7F79-5518-4A56-9DB0-B97ADBE6BC13}"/>
              </a:ext>
            </a:extLst>
          </p:cNvPr>
          <p:cNvSpPr/>
          <p:nvPr/>
        </p:nvSpPr>
        <p:spPr>
          <a:xfrm>
            <a:off x="9367302" y="279362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0AAEB-3252-42D8-8835-7B5A6F5C6F81}"/>
              </a:ext>
            </a:extLst>
          </p:cNvPr>
          <p:cNvSpPr/>
          <p:nvPr/>
        </p:nvSpPr>
        <p:spPr>
          <a:xfrm>
            <a:off x="5517754" y="401110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0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9692951" y="2303588"/>
            <a:ext cx="43688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6ACD2-7691-4732-8909-2F966F2FB6D3}"/>
              </a:ext>
            </a:extLst>
          </p:cNvPr>
          <p:cNvSpPr/>
          <p:nvPr/>
        </p:nvSpPr>
        <p:spPr>
          <a:xfrm>
            <a:off x="9774231" y="3899433"/>
            <a:ext cx="3556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3F756409-EBDE-420D-8147-F9ECAEA5C2BD}"/>
              </a:ext>
            </a:extLst>
          </p:cNvPr>
          <p:cNvSpPr/>
          <p:nvPr/>
        </p:nvSpPr>
        <p:spPr>
          <a:xfrm rot="180952">
            <a:off x="10368585" y="2481448"/>
            <a:ext cx="777938" cy="1662038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EEBC39D-9025-4A09-964C-DCDA339BD9A1}"/>
              </a:ext>
            </a:extLst>
          </p:cNvPr>
          <p:cNvSpPr/>
          <p:nvPr/>
        </p:nvSpPr>
        <p:spPr>
          <a:xfrm rot="380170">
            <a:off x="8803799" y="3728694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AF5315-C4F0-45E8-A69E-10FF00572991}"/>
              </a:ext>
            </a:extLst>
          </p:cNvPr>
          <p:cNvSpPr/>
          <p:nvPr/>
        </p:nvSpPr>
        <p:spPr>
          <a:xfrm>
            <a:off x="1920240" y="1217000"/>
            <a:ext cx="71120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D732252-2073-42DB-B7D1-758903FE3BF8}"/>
              </a:ext>
            </a:extLst>
          </p:cNvPr>
          <p:cNvSpPr/>
          <p:nvPr/>
        </p:nvSpPr>
        <p:spPr>
          <a:xfrm rot="380170">
            <a:off x="936043" y="108919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9F1C8-3264-4F89-909A-94C9EB0D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78" y="701535"/>
            <a:ext cx="8636444" cy="54549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EDF7F1-7AAD-44E6-AAE4-23C3C82DA34C}"/>
              </a:ext>
            </a:extLst>
          </p:cNvPr>
          <p:cNvSpPr/>
          <p:nvPr/>
        </p:nvSpPr>
        <p:spPr>
          <a:xfrm>
            <a:off x="1863679" y="1151013"/>
            <a:ext cx="4376865" cy="38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F1E42-D816-45AF-AC99-7177A5932160}"/>
              </a:ext>
            </a:extLst>
          </p:cNvPr>
          <p:cNvSpPr/>
          <p:nvPr/>
        </p:nvSpPr>
        <p:spPr>
          <a:xfrm>
            <a:off x="2997200" y="3035640"/>
            <a:ext cx="7030720" cy="59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3AC2BB-E9C0-4C69-8529-F9138B666419}"/>
              </a:ext>
            </a:extLst>
          </p:cNvPr>
          <p:cNvSpPr/>
          <p:nvPr/>
        </p:nvSpPr>
        <p:spPr>
          <a:xfrm rot="380170">
            <a:off x="1754137" y="2987375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2-click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A2316-A0B4-41A3-B3B5-4B9680A9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5" y="647557"/>
            <a:ext cx="8750750" cy="55628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F85431-3EEA-451C-91AE-51C4548C773F}"/>
              </a:ext>
            </a:extLst>
          </p:cNvPr>
          <p:cNvSpPr/>
          <p:nvPr/>
        </p:nvSpPr>
        <p:spPr>
          <a:xfrm>
            <a:off x="3595803" y="2884655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C8C54-F1C1-45C5-9384-4EFD008EF119}"/>
              </a:ext>
            </a:extLst>
          </p:cNvPr>
          <p:cNvSpPr/>
          <p:nvPr/>
        </p:nvSpPr>
        <p:spPr>
          <a:xfrm>
            <a:off x="7764021" y="5469170"/>
            <a:ext cx="418445" cy="24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8DC96A-26EC-4051-89CD-CBE4B71FE8ED}"/>
              </a:ext>
            </a:extLst>
          </p:cNvPr>
          <p:cNvSpPr/>
          <p:nvPr/>
        </p:nvSpPr>
        <p:spPr>
          <a:xfrm rot="380170">
            <a:off x="2578660" y="2649439"/>
            <a:ext cx="894176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790DE3-EB98-4E5B-B6BD-8C68A9A5095E}"/>
              </a:ext>
            </a:extLst>
          </p:cNvPr>
          <p:cNvSpPr/>
          <p:nvPr/>
        </p:nvSpPr>
        <p:spPr>
          <a:xfrm rot="380170">
            <a:off x="6774835" y="5236544"/>
            <a:ext cx="847222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441FB-AC7A-4E9B-9BFD-610672027592}"/>
              </a:ext>
            </a:extLst>
          </p:cNvPr>
          <p:cNvSpPr/>
          <p:nvPr/>
        </p:nvSpPr>
        <p:spPr>
          <a:xfrm>
            <a:off x="2088048" y="2634818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9D4E8-2573-448D-8B6C-5B31A9E0DB1D}"/>
              </a:ext>
            </a:extLst>
          </p:cNvPr>
          <p:cNvSpPr/>
          <p:nvPr/>
        </p:nvSpPr>
        <p:spPr>
          <a:xfrm>
            <a:off x="6323760" y="5223261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0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F1E42-D816-45AF-AC99-7177A5932160}"/>
              </a:ext>
            </a:extLst>
          </p:cNvPr>
          <p:cNvSpPr/>
          <p:nvPr/>
        </p:nvSpPr>
        <p:spPr>
          <a:xfrm>
            <a:off x="2540000" y="4275160"/>
            <a:ext cx="782320" cy="59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89D47AF-0623-46A3-97C3-8CA8B43288CA}"/>
              </a:ext>
            </a:extLst>
          </p:cNvPr>
          <p:cNvSpPr/>
          <p:nvPr/>
        </p:nvSpPr>
        <p:spPr>
          <a:xfrm rot="380170">
            <a:off x="1263943" y="4011221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2-click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43</Words>
  <Application>Microsoft Office PowerPoint</Application>
  <PresentationFormat>Widescreen</PresentationFormat>
  <Paragraphs>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Tenti</dc:creator>
  <cp:lastModifiedBy>Matteo Tenti</cp:lastModifiedBy>
  <cp:revision>2</cp:revision>
  <dcterms:created xsi:type="dcterms:W3CDTF">2021-06-15T12:57:25Z</dcterms:created>
  <dcterms:modified xsi:type="dcterms:W3CDTF">2021-08-09T05:38:11Z</dcterms:modified>
</cp:coreProperties>
</file>