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5" r:id="rId7"/>
    <p:sldId id="263" r:id="rId8"/>
    <p:sldId id="264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Online Auction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Project -II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84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831" y="3429926"/>
            <a:ext cx="4432006" cy="1080938"/>
          </a:xfrm>
        </p:spPr>
        <p:txBody>
          <a:bodyPr>
            <a:normAutofit/>
          </a:bodyPr>
          <a:lstStyle/>
          <a:p>
            <a:r>
              <a:rPr lang="en-IN" sz="6000" b="1" dirty="0" smtClean="0"/>
              <a:t>Thank You!</a:t>
            </a:r>
            <a:endParaRPr lang="en-GB" sz="6000" b="1" dirty="0"/>
          </a:p>
        </p:txBody>
      </p:sp>
    </p:spTree>
    <p:extLst>
      <p:ext uri="{BB962C8B-B14F-4D97-AF65-F5344CB8AC3E}">
        <p14:creationId xmlns:p14="http://schemas.microsoft.com/office/powerpoint/2010/main" val="42188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Online Auction </a:t>
            </a:r>
            <a:r>
              <a:rPr lang="en-GB" dirty="0"/>
              <a:t>System is a system developed for </a:t>
            </a:r>
            <a:r>
              <a:rPr lang="en-GB" dirty="0" smtClean="0"/>
              <a:t>creating auctions for different product where seller posts and buyers bet their highest price</a:t>
            </a:r>
            <a:r>
              <a:rPr lang="en-GB" b="1" dirty="0" smtClean="0"/>
              <a:t>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GB" dirty="0"/>
              <a:t>It is a fully-fledged system which is </a:t>
            </a:r>
            <a:r>
              <a:rPr lang="en-GB" dirty="0" smtClean="0"/>
              <a:t>aimed to </a:t>
            </a:r>
            <a:r>
              <a:rPr lang="en-GB" dirty="0"/>
              <a:t>keep track of </a:t>
            </a:r>
            <a:r>
              <a:rPr lang="en-GB" dirty="0" smtClean="0"/>
              <a:t>all buyers, sellers, bids </a:t>
            </a:r>
            <a:r>
              <a:rPr lang="en-GB" dirty="0"/>
              <a:t>and </a:t>
            </a:r>
            <a:r>
              <a:rPr lang="en-GB" dirty="0" smtClean="0"/>
              <a:t>authenticate them</a:t>
            </a:r>
            <a:r>
              <a:rPr lang="en-GB" dirty="0" smtClean="0"/>
              <a:t>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6568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In </a:t>
            </a:r>
            <a:r>
              <a:rPr lang="en-GB" dirty="0"/>
              <a:t>the normal conventional auction is that their people will have to leave their </a:t>
            </a:r>
            <a:r>
              <a:rPr lang="en-GB" dirty="0" smtClean="0"/>
              <a:t>homes </a:t>
            </a:r>
            <a:r>
              <a:rPr lang="en-GB" dirty="0"/>
              <a:t>to </a:t>
            </a:r>
            <a:r>
              <a:rPr lang="en-GB" dirty="0" smtClean="0"/>
              <a:t>auction.</a:t>
            </a:r>
          </a:p>
          <a:p>
            <a:pPr lvl="0"/>
            <a:r>
              <a:rPr lang="en-GB" dirty="0"/>
              <a:t>People do not have enough time to sit for </a:t>
            </a:r>
            <a:r>
              <a:rPr lang="en-GB" dirty="0" smtClean="0"/>
              <a:t>auctioning.</a:t>
            </a:r>
          </a:p>
          <a:p>
            <a:pPr lvl="0"/>
            <a:r>
              <a:rPr lang="en-GB" dirty="0" smtClean="0"/>
              <a:t>In online auction both buyer and seller’s </a:t>
            </a:r>
            <a:r>
              <a:rPr lang="en-GB" dirty="0"/>
              <a:t>uncertainty negatively affects the key success of the </a:t>
            </a:r>
            <a:r>
              <a:rPr lang="en-GB" dirty="0" smtClean="0"/>
              <a:t>outcomes.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GB" dirty="0" smtClean="0"/>
              <a:t>Create </a:t>
            </a:r>
            <a:r>
              <a:rPr lang="en-GB" dirty="0"/>
              <a:t>an online forum where bidders auction for items posted by the </a:t>
            </a:r>
            <a:r>
              <a:rPr lang="en-GB" dirty="0" smtClean="0"/>
              <a:t>seller.</a:t>
            </a:r>
            <a:endParaRPr lang="en-GB" dirty="0"/>
          </a:p>
          <a:p>
            <a:pPr lvl="0" fontAlgn="base"/>
            <a:r>
              <a:rPr lang="en-GB" dirty="0" smtClean="0"/>
              <a:t>To </a:t>
            </a:r>
            <a:r>
              <a:rPr lang="en-GB" dirty="0"/>
              <a:t>notify the bidders of new bids made in the bids that they participate </a:t>
            </a:r>
            <a:r>
              <a:rPr lang="en-GB" dirty="0" smtClean="0"/>
              <a:t>in.</a:t>
            </a:r>
            <a:endParaRPr lang="en-GB" dirty="0"/>
          </a:p>
          <a:p>
            <a:pPr lvl="0" fontAlgn="base"/>
            <a:r>
              <a:rPr lang="en-GB" dirty="0" smtClean="0"/>
              <a:t>To </a:t>
            </a:r>
            <a:r>
              <a:rPr lang="en-GB" dirty="0"/>
              <a:t>computes the buyers, seller ratings using the feedback scores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5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Item-Based Recommendations: </a:t>
            </a:r>
            <a:endParaRPr lang="en-GB" dirty="0"/>
          </a:p>
          <a:p>
            <a:r>
              <a:rPr lang="en-GB" dirty="0"/>
              <a:t>It looks for the items the user has </a:t>
            </a:r>
            <a:r>
              <a:rPr lang="en-GB" dirty="0" smtClean="0"/>
              <a:t>viewed or auctioned, </a:t>
            </a:r>
            <a:r>
              <a:rPr lang="en-GB" dirty="0"/>
              <a:t>then </a:t>
            </a:r>
            <a:r>
              <a:rPr lang="en-GB" dirty="0" smtClean="0"/>
              <a:t>finds </a:t>
            </a:r>
            <a:r>
              <a:rPr lang="en-GB" dirty="0"/>
              <a:t>other items similar to </a:t>
            </a:r>
            <a:r>
              <a:rPr lang="en-GB" dirty="0" smtClean="0"/>
              <a:t>those </a:t>
            </a:r>
            <a:r>
              <a:rPr lang="en-GB" dirty="0"/>
              <a:t>items and recommends accordingly.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IN" b="1" dirty="0" smtClean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Store user activity.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Compute similarity between user preferences and other items.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Show similar items to user.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68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 Diagram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08" y="2336800"/>
            <a:ext cx="3085960" cy="3598863"/>
          </a:xfrm>
        </p:spPr>
      </p:pic>
    </p:spTree>
    <p:extLst>
      <p:ext uri="{BB962C8B-B14F-4D97-AF65-F5344CB8AC3E}">
        <p14:creationId xmlns:p14="http://schemas.microsoft.com/office/powerpoint/2010/main" val="358851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Context Diagram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3378994"/>
            <a:ext cx="3914775" cy="1514475"/>
          </a:xfrm>
        </p:spPr>
      </p:pic>
    </p:spTree>
    <p:extLst>
      <p:ext uri="{BB962C8B-B14F-4D97-AF65-F5344CB8AC3E}">
        <p14:creationId xmlns:p14="http://schemas.microsoft.com/office/powerpoint/2010/main" val="40366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DFD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94" y="2203796"/>
            <a:ext cx="6342499" cy="4047856"/>
          </a:xfrm>
        </p:spPr>
      </p:pic>
    </p:spTree>
    <p:extLst>
      <p:ext uri="{BB962C8B-B14F-4D97-AF65-F5344CB8AC3E}">
        <p14:creationId xmlns:p14="http://schemas.microsoft.com/office/powerpoint/2010/main" val="363553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Schema</a:t>
            </a:r>
            <a:r>
              <a:rPr lang="en-IN" dirty="0" smtClean="0"/>
              <a:t> </a:t>
            </a:r>
            <a:r>
              <a:rPr lang="en-IN" dirty="0" smtClean="0"/>
              <a:t>Diagram</a:t>
            </a:r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87" y="2245360"/>
            <a:ext cx="5569527" cy="4063085"/>
          </a:xfrm>
        </p:spPr>
      </p:pic>
    </p:spTree>
    <p:extLst>
      <p:ext uri="{BB962C8B-B14F-4D97-AF65-F5344CB8AC3E}">
        <p14:creationId xmlns:p14="http://schemas.microsoft.com/office/powerpoint/2010/main" val="17637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168</TotalTime>
  <Words>203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Online Auction System</vt:lpstr>
      <vt:lpstr>Introduction</vt:lpstr>
      <vt:lpstr>Problem Statement</vt:lpstr>
      <vt:lpstr> Objectives</vt:lpstr>
      <vt:lpstr>Algorithm</vt:lpstr>
      <vt:lpstr>Case Diagram</vt:lpstr>
      <vt:lpstr>Context Diagram</vt:lpstr>
      <vt:lpstr>DFD</vt:lpstr>
      <vt:lpstr>Schema Diagram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Report Management System</dc:title>
  <dc:creator>SBOANDIAKL</dc:creator>
  <cp:lastModifiedBy>SBOANDIAKL</cp:lastModifiedBy>
  <cp:revision>33</cp:revision>
  <dcterms:created xsi:type="dcterms:W3CDTF">2021-07-14T10:54:20Z</dcterms:created>
  <dcterms:modified xsi:type="dcterms:W3CDTF">2022-04-17T02:00:03Z</dcterms:modified>
</cp:coreProperties>
</file>