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711" r:id="rId3"/>
    <p:sldMasterId id="2147483723" r:id="rId4"/>
    <p:sldMasterId id="2147483735" r:id="rId5"/>
    <p:sldMasterId id="2147483747" r:id="rId6"/>
    <p:sldMasterId id="2147483759" r:id="rId7"/>
    <p:sldMasterId id="2147483796" r:id="rId8"/>
    <p:sldMasterId id="2147483808" r:id="rId9"/>
  </p:sldMasterIdLst>
  <p:notesMasterIdLst>
    <p:notesMasterId r:id="rId11"/>
  </p:notesMasterIdLst>
  <p:sldIdLst>
    <p:sldId id="272" r:id="rId10"/>
  </p:sldIdLst>
  <p:sldSz cx="9144000" cy="6858000" type="letter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4FF"/>
    <a:srgbClr val="C9E8FF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005" autoAdjust="0"/>
  </p:normalViewPr>
  <p:slideViewPr>
    <p:cSldViewPr snapToGrid="0">
      <p:cViewPr varScale="1">
        <p:scale>
          <a:sx n="81" d="100"/>
          <a:sy n="81" d="100"/>
        </p:scale>
        <p:origin x="1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667CE648-CDE6-4F12-8E23-E78433C48D1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340EA2C4-F65A-48C6-8810-A292918D6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7943" indent="-299209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96835" indent="-239367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75569" indent="-239367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54304" indent="-239367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57468">
              <a:defRPr/>
            </a:pPr>
            <a:fld id="{05DC3F63-61E9-4620-A3DB-3E52275B0034}" type="slidenum">
              <a:rPr lang="en-US" altLang="en-US" sz="1900" kern="0"/>
              <a:pPr defTabSz="957468">
                <a:defRPr/>
              </a:pPr>
              <a:t>1</a:t>
            </a:fld>
            <a:endParaRPr lang="en-US" altLang="en-US" sz="1900" kern="0"/>
          </a:p>
        </p:txBody>
      </p:sp>
    </p:spTree>
    <p:extLst>
      <p:ext uri="{BB962C8B-B14F-4D97-AF65-F5344CB8AC3E}">
        <p14:creationId xmlns:p14="http://schemas.microsoft.com/office/powerpoint/2010/main" val="40091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06380-B2F1-478E-9F36-57C1FE4A10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37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808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99999"/>
          </a:xfrm>
        </p:spPr>
        <p:txBody>
          <a:bodyPr/>
          <a:lstStyle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 userDrawn="1"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gbarbier\Desktop\lwm1_m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gbarbier\Desktop\lwm1_mg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9E09-F18A-4AA7-ADC4-069CF004AA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12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EF76D-E41F-4182-9D97-C227C7948C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1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74ED5-283B-403B-9E91-54F8A15283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565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ADD7F-D222-4893-B0C1-34EDA878DC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364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DB82-6DB4-465B-ABFF-7ABE0F1F9E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1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F7F16-6D73-4173-8F17-AD03386AC7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096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2C3D-3BA0-40C6-B17C-1A07E514BB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6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3E023-D7A0-41ED-BFFC-1816995FED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045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80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8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99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5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41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63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3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9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3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4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06380-B2F1-478E-9F36-57C1FE4A10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243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808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99999"/>
          </a:xfrm>
        </p:spPr>
        <p:txBody>
          <a:bodyPr/>
          <a:lstStyle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 userDrawn="1"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76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gbarbier\Desktop\lwm1_m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06AEE5F1-DC7C-481A-AB99-174B7AEFC68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  <p:pic>
        <p:nvPicPr>
          <p:cNvPr id="12" name="Picture 6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gbarbier\Desktop\lwm1_mg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4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9E09-F18A-4AA7-ADC4-069CF004AA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1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EF76D-E41F-4182-9D97-C227C7948CD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15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74ED5-283B-403B-9E91-54F8A152832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57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ADD7F-D222-4893-B0C1-34EDA878DC4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78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7DB82-6DB4-465B-ABFF-7ABE0F1F9E9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0871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F7F16-6D73-4173-8F17-AD03386AC7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487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92C3D-3BA0-40C6-B17C-1A07E514BB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1634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3E023-D7A0-41ED-BFFC-1816995FEDE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6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9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07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6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05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15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8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44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5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2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620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39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808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99999"/>
          </a:xfrm>
        </p:spPr>
        <p:txBody>
          <a:bodyPr/>
          <a:lstStyle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80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gbarbier\Desktop\lwm1_m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79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45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309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44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1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34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39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298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275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7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81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700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4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889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22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52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715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91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16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808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99999"/>
          </a:xfrm>
        </p:spPr>
        <p:txBody>
          <a:bodyPr/>
          <a:lstStyle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-2413" y="1316736"/>
            <a:ext cx="91440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81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gbarbier\Desktop\lwm1_m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3338"/>
            <a:ext cx="1619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0" y="6610795"/>
            <a:ext cx="9144000" cy="2730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t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en-US" altLang="en-US" sz="700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04002" y="6559421"/>
            <a:ext cx="21480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 Arizona State University</a:t>
            </a:r>
          </a:p>
          <a:p>
            <a:pPr algn="ctr" eaLnBrk="1" hangingPunct="1">
              <a:defRPr/>
            </a:pPr>
            <a:r>
              <a:rPr lang="en-US" altLang="en-US" sz="900" b="1" dirty="0">
                <a:solidFill>
                  <a:srgbClr val="FFC000"/>
                </a:solidFill>
                <a:latin typeface="Calibri" panose="020F0502020204030204" pitchFamily="34" charset="0"/>
              </a:rPr>
              <a:t>Data Mining and Machine Learning Lab</a:t>
            </a:r>
            <a:endParaRPr lang="en-US" altLang="en-US" sz="9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2312" y="6605588"/>
            <a:ext cx="390448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300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Presentation Title</a:t>
            </a:r>
            <a:endParaRPr lang="en-US" altLang="en-US" sz="1300" b="1" dirty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35556" y="6591456"/>
            <a:ext cx="506031" cy="306520"/>
          </a:xfrm>
        </p:spPr>
        <p:txBody>
          <a:bodyPr/>
          <a:lstStyle>
            <a:lvl1pPr algn="ctr">
              <a:defRPr lang="en-US" altLang="zh-CN" sz="1300" b="1" kern="1200">
                <a:solidFill>
                  <a:srgbClr val="FFC000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8" y="6610934"/>
            <a:ext cx="382702" cy="2729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31433"/>
            <a:ext cx="549215" cy="2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395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42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432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8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1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65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37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328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482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8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720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95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10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505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121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13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791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883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835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FDE34C19-5836-4D46-B6CA-527D1FCA10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0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宋体" panose="02010600030101010101" pitchFamily="2" charset="-122"/>
          <a:cs typeface="宋体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宋体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2B46-2606-4752-8883-2CB2004740E5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2A12-F4A9-40CC-9FD4-13ABECE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Lu Cheng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Autofit/>
          </a:bodyPr>
          <a:lstStyle/>
          <a:p>
            <a:pPr marL="514350" indent="-457200">
              <a:defRPr/>
            </a:pPr>
            <a:r>
              <a:rPr lang="en-US" sz="2800" dirty="0" smtClean="0"/>
              <a:t>Lu’s research interests fall in the area of dat</a:t>
            </a:r>
            <a:r>
              <a:rPr lang="en-US" sz="2800" dirty="0" smtClean="0"/>
              <a:t>a mining and machine learning and their applications in social media. She is now working on two NSF-funded research projects – 1. </a:t>
            </a:r>
            <a:r>
              <a:rPr lang="en-US" sz="2800" dirty="0" err="1" smtClean="0"/>
              <a:t>BullyBlocker</a:t>
            </a:r>
            <a:r>
              <a:rPr lang="en-US" sz="2800" dirty="0" smtClean="0"/>
              <a:t>, aiming to implement innovative cyberbullying detection models that draw on unique synergy between computer science and psychology and 2. </a:t>
            </a:r>
            <a:r>
              <a:rPr lang="en-US" sz="2800" dirty="0" err="1" smtClean="0"/>
              <a:t>DataStorm</a:t>
            </a:r>
            <a:r>
              <a:rPr lang="en-US" sz="2800" dirty="0" smtClean="0"/>
              <a:t>, where she investigates human mobility resilience to natural disasters with the analysis of geo-tagged social media data.  </a:t>
            </a: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5236" y="6593840"/>
            <a:ext cx="589724" cy="304136"/>
          </a:xfrm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D7F973-8CA7-4E5A-A08A-CE4CB45751F1}" type="slidenum">
              <a:rPr kumimoji="0" sz="130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 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5794966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MM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Cali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ML" id="{16BE8396-6949-449A-BCA9-53D437999692}" vid="{0E38E72A-5FA1-47B9-83B2-0992D4EF47D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MM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Cali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ML" id="{16BE8396-6949-449A-BCA9-53D437999692}" vid="{0E38E72A-5FA1-47B9-83B2-0992D4EF47D4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DMM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Cali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ML" id="{16BE8396-6949-449A-BCA9-53D437999692}" vid="{0E38E72A-5FA1-47B9-83B2-0992D4EF47D4}"/>
    </a:ext>
  </a:extLst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DMML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Calibri"/>
        <a:ea typeface="Cali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ML" id="{16BE8396-6949-449A-BCA9-53D437999692}" vid="{0E38E72A-5FA1-47B9-83B2-0992D4EF47D4}"/>
    </a:ext>
  </a:extLst>
</a:theme>
</file>

<file path=ppt/theme/theme9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5255</TotalTime>
  <Words>78</Words>
  <Application>Microsoft Office PowerPoint</Application>
  <PresentationFormat>Letter Paper (8.5x11 in)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Calibri </vt:lpstr>
      <vt:lpstr>宋体</vt:lpstr>
      <vt:lpstr>Arial</vt:lpstr>
      <vt:lpstr>Calibri</vt:lpstr>
      <vt:lpstr>Calibri Light</vt:lpstr>
      <vt:lpstr>Wingdings</vt:lpstr>
      <vt:lpstr>Custom Design</vt:lpstr>
      <vt:lpstr>DMML</vt:lpstr>
      <vt:lpstr>1_Custom Design</vt:lpstr>
      <vt:lpstr>1_DMML</vt:lpstr>
      <vt:lpstr>2_Custom Design</vt:lpstr>
      <vt:lpstr>2_DMML</vt:lpstr>
      <vt:lpstr>3_Custom Design</vt:lpstr>
      <vt:lpstr>3_DMML</vt:lpstr>
      <vt:lpstr>4_Custom Design</vt:lpstr>
      <vt:lpstr>Lu Cheng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Tahora Hossein Nazer (Student)</dc:creator>
  <cp:lastModifiedBy>Lu Cheng (Student)</cp:lastModifiedBy>
  <cp:revision>198</cp:revision>
  <cp:lastPrinted>2016-08-15T18:17:57Z</cp:lastPrinted>
  <dcterms:created xsi:type="dcterms:W3CDTF">2016-07-22T17:31:47Z</dcterms:created>
  <dcterms:modified xsi:type="dcterms:W3CDTF">2018-06-26T17:47:35Z</dcterms:modified>
</cp:coreProperties>
</file>