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16-09-2024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Slide Image Placeholder 1"/>
          <p:cNvSpPr>
            <a:spLocks noChangeAspect="1" noRot="1" noGrp="1"/>
          </p:cNvSpPr>
          <p:nvPr>
            <p:ph type="sldImg"/>
          </p:nvPr>
        </p:nvSpPr>
        <p:spPr>
          <a:xfrm>
            <a:off x="4038600" y="857250"/>
            <a:ext cx="4114800" cy="2314575"/>
          </a:xfrm>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10733828" y="1110597"/>
            <a:ext cx="2286000" cy="508000"/>
          </a:xfrm>
        </p:spPr>
        <p:txBody>
          <a:bodyPr/>
          <a:p>
            <a:fld id="{1D8BD707-D9CF-40AE-B4C6-C98DA3205C09}" type="datetimeFigureOut">
              <a:rPr lang="en-US" smtClean="0"/>
              <a:t>9/16/2024</a:t>
            </a:fld>
            <a:endParaRPr lang="en-US"/>
          </a:p>
        </p:txBody>
      </p:sp>
      <p:sp>
        <p:nvSpPr>
          <p:cNvPr id="1048590" name="Footer Placeholder 16"/>
          <p:cNvSpPr>
            <a:spLocks noGrp="1"/>
          </p:cNvSpPr>
          <p:nvPr>
            <p:ph type="ftr" sz="quarter" idx="11"/>
          </p:nvPr>
        </p:nvSpPr>
        <p:spPr bwMode="auto">
          <a:xfrm rot="5400000">
            <a:off x="10045959" y="4117661"/>
            <a:ext cx="3657600" cy="512064"/>
          </a:xfrm>
        </p:spPr>
        <p:txBody>
          <a:bodyPr/>
          <a:p>
            <a:endParaRPr lang="en-IN"/>
          </a:p>
        </p:txBody>
      </p:sp>
      <p:sp>
        <p:nvSpPr>
          <p:cNvPr id="1048591"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767392"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22" name="Title 1"/>
          <p:cNvSpPr>
            <a:spLocks noGrp="1"/>
          </p:cNvSpPr>
          <p:nvPr>
            <p:ph type="title"/>
          </p:nvPr>
        </p:nvSpPr>
        <p:spPr/>
        <p:txBody>
          <a:bodyPr/>
          <a:p>
            <a:r>
              <a:rPr kumimoji="0" lang="en-US" smtClean="0"/>
              <a:t>Click to edit Master title style</a:t>
            </a:r>
            <a:endParaRPr kumimoji="0" lang="en-US"/>
          </a:p>
        </p:txBody>
      </p:sp>
      <p:sp>
        <p:nvSpPr>
          <p:cNvPr id="104872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704" name="Vertical Title 1"/>
          <p:cNvSpPr>
            <a:spLocks noGrp="1"/>
          </p:cNvSpPr>
          <p:nvPr>
            <p:ph type="title" orient="vert"/>
          </p:nvPr>
        </p:nvSpPr>
        <p:spPr>
          <a:xfrm>
            <a:off x="8839200" y="274639"/>
            <a:ext cx="2235200" cy="5851525"/>
          </a:xfrm>
        </p:spPr>
        <p:txBody>
          <a:bodyPr vert="eaVert"/>
          <a:p>
            <a:r>
              <a:rPr kumimoji="0" lang="en-US" smtClean="0"/>
              <a:t>Click to edit Master title style</a:t>
            </a:r>
            <a:endParaRPr kumimoji="0" lang="en-US"/>
          </a:p>
        </p:txBody>
      </p:sp>
      <p:sp>
        <p:nvSpPr>
          <p:cNvPr id="104870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6"/>
          <p:cNvSpPr>
            <a:spLocks noGrp="1"/>
          </p:cNvSpPr>
          <p:nvPr>
            <p:ph type="dt" sz="half" idx="14"/>
          </p:nvPr>
        </p:nvSpPr>
        <p:spPr/>
        <p:txBody>
          <a:bodyPr rtlCol="0"/>
          <a:p>
            <a:fld id="{1D8BD707-D9CF-40AE-B4C6-C98DA3205C09}" type="datetimeFigureOut">
              <a:rPr lang="en-US" smtClean="0"/>
              <a:t>9/16/2024</a:t>
            </a:fld>
            <a:endParaRPr lang="en-US"/>
          </a:p>
        </p:txBody>
      </p:sp>
      <p:sp>
        <p:nvSpPr>
          <p:cNvPr id="1048694" name="Slide Number Placeholder 8"/>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95" name="Footer Placeholder 9"/>
          <p:cNvSpPr>
            <a:spLocks noGrp="1"/>
          </p:cNvSpPr>
          <p:nvPr>
            <p:ph type="ftr" sz="quarter" idx="16"/>
          </p:nvPr>
        </p:nvSpPr>
        <p:spPr/>
        <p:txBody>
          <a:bodyPr rtlCol="0"/>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5" name=""/>
        <p:cNvGrpSpPr/>
        <p:nvPr/>
      </p:nvGrpSpPr>
      <p:grpSpPr>
        <a:xfrm>
          <a:off x="0" y="0"/>
          <a:ext cx="0" cy="0"/>
          <a:chOff x="0" y="0"/>
          <a:chExt cx="0" cy="0"/>
        </a:xfrm>
      </p:grpSpPr>
      <p:sp>
        <p:nvSpPr>
          <p:cNvPr id="1048727"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28"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29" name="Date Placeholder 3"/>
          <p:cNvSpPr>
            <a:spLocks noGrp="1"/>
          </p:cNvSpPr>
          <p:nvPr>
            <p:ph type="dt" sz="half" idx="10"/>
          </p:nvPr>
        </p:nvSpPr>
        <p:spPr bwMode="auto">
          <a:xfrm rot="5400000">
            <a:off x="10732008" y="1106932"/>
            <a:ext cx="2286000" cy="508000"/>
          </a:xfrm>
        </p:spPr>
        <p:txBody>
          <a:bodyPr/>
          <a:p>
            <a:fld id="{1D8BD707-D9CF-40AE-B4C6-C98DA3205C09}" type="datetimeFigureOut">
              <a:rPr lang="en-US" smtClean="0"/>
              <a:t>9/16/2024</a:t>
            </a:fld>
            <a:endParaRPr lang="en-US"/>
          </a:p>
        </p:txBody>
      </p:sp>
      <p:sp>
        <p:nvSpPr>
          <p:cNvPr id="1048730" name="Footer Placeholder 4"/>
          <p:cNvSpPr>
            <a:spLocks noGrp="1"/>
          </p:cNvSpPr>
          <p:nvPr>
            <p:ph type="ftr" sz="quarter" idx="11"/>
          </p:nvPr>
        </p:nvSpPr>
        <p:spPr bwMode="auto">
          <a:xfrm rot="5400000">
            <a:off x="10046208" y="4114800"/>
            <a:ext cx="3657600" cy="512064"/>
          </a:xfrm>
        </p:spPr>
        <p:txBody>
          <a:bodyPr/>
          <a:p>
            <a:endParaRPr lang="en-IN"/>
          </a:p>
        </p:txBody>
      </p:sp>
      <p:sp>
        <p:nvSpPr>
          <p:cNvPr id="1048731"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5"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6"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7"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9"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0"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1"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2"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3"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4"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5"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6"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7" name="Slide Number Placeholder 5"/>
          <p:cNvSpPr>
            <a:spLocks noGrp="1"/>
          </p:cNvSpPr>
          <p:nvPr>
            <p:ph type="sldNum" sz="quarter" idx="12"/>
          </p:nvPr>
        </p:nvSpPr>
        <p:spPr bwMode="auto">
          <a:xfrm>
            <a:off x="1787488"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48" name="Title 1"/>
          <p:cNvSpPr>
            <a:spLocks noGrp="1"/>
          </p:cNvSpPr>
          <p:nvPr>
            <p:ph type="title"/>
          </p:nvPr>
        </p:nvSpPr>
        <p:spPr/>
        <p:txBody>
          <a:bodyPr/>
          <a:p>
            <a:r>
              <a:rPr kumimoji="0" lang="en-US" smtClean="0"/>
              <a:t>Click to edit Master title style</a:t>
            </a:r>
            <a:endParaRPr kumimoji="0" lang="en-US"/>
          </a:p>
        </p:txBody>
      </p:sp>
      <p:sp>
        <p:nvSpPr>
          <p:cNvPr id="1048749" name="Date Placeholder 4"/>
          <p:cNvSpPr>
            <a:spLocks noGrp="1"/>
          </p:cNvSpPr>
          <p:nvPr>
            <p:ph type="dt" sz="half" idx="10"/>
          </p:nvPr>
        </p:nvSpPr>
        <p:spPr/>
        <p:txBody>
          <a:bodyPr/>
          <a:p>
            <a:fld id="{1D8BD707-D9CF-40AE-B4C6-C98DA3205C09}" type="datetimeFigureOut">
              <a:rPr lang="en-US" smtClean="0"/>
              <a:t>9/16/2024</a:t>
            </a:fld>
            <a:endParaRPr lang="en-US"/>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2"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5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8755" name="Date Placeholder 6"/>
          <p:cNvSpPr>
            <a:spLocks noGrp="1"/>
          </p:cNvSpPr>
          <p:nvPr>
            <p:ph type="dt" sz="half" idx="10"/>
          </p:nvPr>
        </p:nvSpPr>
        <p:spPr/>
        <p:txBody>
          <a:bodyPr/>
          <a:p>
            <a:fld id="{1D8BD707-D9CF-40AE-B4C6-C98DA3205C09}" type="datetimeFigureOut">
              <a:rPr lang="en-US" smtClean="0"/>
              <a:t>9/16/2024</a:t>
            </a:fld>
            <a:endParaRPr lang="en-US"/>
          </a:p>
        </p:txBody>
      </p:sp>
      <p:sp>
        <p:nvSpPr>
          <p:cNvPr id="1048756" name="Footer Placeholder 7"/>
          <p:cNvSpPr>
            <a:spLocks noGrp="1"/>
          </p:cNvSpPr>
          <p:nvPr>
            <p:ph type="ftr" sz="quarter" idx="11"/>
          </p:nvPr>
        </p:nvSpPr>
        <p:spPr/>
        <p:txBody>
          <a:bodyPr/>
          <a:p>
            <a:endParaRPr lang="en-IN"/>
          </a:p>
        </p:txBody>
      </p:sp>
      <p:sp>
        <p:nvSpPr>
          <p:cNvPr id="104875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6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kumimoji="0" lang="en-US" smtClean="0"/>
              <a:t>Click to edit Master title style</a:t>
            </a:r>
            <a:endParaRPr kumimoji="0" lang="en-US"/>
          </a:p>
        </p:txBody>
      </p:sp>
      <p:sp>
        <p:nvSpPr>
          <p:cNvPr id="1048619" name="Date Placeholder 5"/>
          <p:cNvSpPr>
            <a:spLocks noGrp="1"/>
          </p:cNvSpPr>
          <p:nvPr>
            <p:ph type="dt" sz="half" idx="10"/>
          </p:nvPr>
        </p:nvSpPr>
        <p:spPr/>
        <p:txBody>
          <a:bodyPr rtlCol="0"/>
          <a:p>
            <a:fld id="{1D8BD707-D9CF-40AE-B4C6-C98DA3205C09}" type="datetimeFigureOut">
              <a:rPr lang="en-US" smtClean="0"/>
              <a:t>9/16/2024</a:t>
            </a:fld>
            <a:endParaRPr lang="en-US"/>
          </a:p>
        </p:txBody>
      </p:sp>
      <p:sp>
        <p:nvSpPr>
          <p:cNvPr id="1048620" name="Slide Number Placeholder 6"/>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21" name="Footer Placeholder 7"/>
          <p:cNvSpPr>
            <a:spLocks noGrp="1"/>
          </p:cNvSpPr>
          <p:nvPr>
            <p:ph type="ftr" sz="quarter" idx="12"/>
          </p:nvPr>
        </p:nvSpPr>
        <p:spPr/>
        <p:txBody>
          <a:bodyPr rtlCol="0"/>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62" name="Date Placeholder 1"/>
          <p:cNvSpPr>
            <a:spLocks noGrp="1"/>
          </p:cNvSpPr>
          <p:nvPr>
            <p:ph type="dt" sz="half" idx="10"/>
          </p:nvPr>
        </p:nvSpPr>
        <p:spPr/>
        <p:txBody>
          <a:bodyPr/>
          <a:p>
            <a:fld id="{1D8BD707-D9CF-40AE-B4C6-C98DA3205C09}" type="datetimeFigureOut">
              <a:rPr lang="en-US" smtClean="0"/>
              <a:t>9/16/2024</a:t>
            </a:fld>
            <a:endParaRPr lang="en-US"/>
          </a:p>
        </p:txBody>
      </p:sp>
      <p:sp>
        <p:nvSpPr>
          <p:cNvPr id="1048763" name="Footer Placeholder 2"/>
          <p:cNvSpPr>
            <a:spLocks noGrp="1"/>
          </p:cNvSpPr>
          <p:nvPr>
            <p:ph type="ftr" sz="quarter" idx="11"/>
          </p:nvPr>
        </p:nvSpPr>
        <p:spPr/>
        <p:txBody>
          <a:bodyPr/>
          <a:p>
            <a:endParaRPr lang="en-IN"/>
          </a:p>
        </p:txBody>
      </p:sp>
      <p:sp>
        <p:nvSpPr>
          <p:cNvPr id="104876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9" name=""/>
        <p:cNvGrpSpPr/>
        <p:nvPr/>
      </p:nvGrpSpPr>
      <p:grpSpPr>
        <a:xfrm>
          <a:off x="0" y="0"/>
          <a:ext cx="0" cy="0"/>
          <a:chOff x="0" y="0"/>
          <a:chExt cx="0" cy="0"/>
        </a:xfrm>
      </p:grpSpPr>
      <p:sp>
        <p:nvSpPr>
          <p:cNvPr id="104876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7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7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7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Date Placeholder 20"/>
          <p:cNvSpPr>
            <a:spLocks noGrp="1"/>
          </p:cNvSpPr>
          <p:nvPr>
            <p:ph type="dt" sz="half" idx="14"/>
          </p:nvPr>
        </p:nvSpPr>
        <p:spPr/>
        <p:txBody>
          <a:bodyPr rtlCol="0"/>
          <a:p>
            <a:fld id="{1D8BD707-D9CF-40AE-B4C6-C98DA3205C09}" type="datetimeFigureOut">
              <a:rPr lang="en-US" smtClean="0"/>
              <a:t>9/16/2024</a:t>
            </a:fld>
            <a:endParaRPr lang="en-US"/>
          </a:p>
        </p:txBody>
      </p:sp>
      <p:sp>
        <p:nvSpPr>
          <p:cNvPr id="1048776" name="Slide Number Placeholder 21"/>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77" name="Footer Placeholder 22"/>
          <p:cNvSpPr>
            <a:spLocks noGrp="1"/>
          </p:cNvSpPr>
          <p:nvPr>
            <p:ph type="ftr" sz="quarter" idx="16"/>
          </p:nvPr>
        </p:nvSpPr>
        <p:spPr/>
        <p:txBody>
          <a:bodyPr rtlCol="0"/>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9"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0"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1"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8712"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13"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14"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5"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7"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8"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9" name="Date Placeholder 16"/>
          <p:cNvSpPr>
            <a:spLocks noGrp="1"/>
          </p:cNvSpPr>
          <p:nvPr>
            <p:ph type="dt" sz="half" idx="10"/>
          </p:nvPr>
        </p:nvSpPr>
        <p:spPr/>
        <p:txBody>
          <a:bodyPr rtlCol="0"/>
          <a:p>
            <a:fld id="{1D8BD707-D9CF-40AE-B4C6-C98DA3205C09}" type="datetimeFigureOut">
              <a:rPr lang="en-US" smtClean="0"/>
              <a:t>9/16/2024</a:t>
            </a:fld>
            <a:endParaRPr lang="en-US"/>
          </a:p>
        </p:txBody>
      </p:sp>
      <p:sp>
        <p:nvSpPr>
          <p:cNvPr id="1048720" name="Slide Number Placeholder 17"/>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21" name="Footer Placeholder 20"/>
          <p:cNvSpPr>
            <a:spLocks noGrp="1"/>
          </p:cNvSpPr>
          <p:nvPr>
            <p:ph type="ftr" sz="quarter" idx="12"/>
          </p:nvPr>
        </p:nvSpPr>
        <p:spPr/>
        <p:txBody>
          <a:bodyPr rtlCol="0"/>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1D8BD707-D9CF-40AE-B4C6-C98DA3205C09}" type="datetimeFigureOut">
              <a:rPr lang="en-US" smtClean="0"/>
              <a:t>9/16/2024</a:t>
            </a:fld>
            <a:endParaRPr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lang="en-IN"/>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60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0"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1"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2" name="object 7"/>
          <p:cNvSpPr txBox="1">
            <a:spLocks noGrp="1"/>
          </p:cNvSpPr>
          <p:nvPr>
            <p:ph type="ctrTitle"/>
          </p:nvPr>
        </p:nvSpPr>
        <p:spPr>
          <a:xfrm>
            <a:off x="-828675" y="64910"/>
            <a:ext cx="9982200" cy="9563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13" name="object 11"/>
          <p:cNvSpPr txBox="1">
            <a:spLocks noGrp="1"/>
          </p:cNvSpPr>
          <p:nvPr>
            <p:ph type="sldNum" sz="quarter" idx="12"/>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14" name="TextBox 13"/>
          <p:cNvSpPr txBox="1"/>
          <p:nvPr/>
        </p:nvSpPr>
        <p:spPr>
          <a:xfrm>
            <a:off x="2554543" y="3314150"/>
            <a:ext cx="8610600" cy="2123440"/>
          </a:xfrm>
          <a:prstGeom prst="rect"/>
          <a:noFill/>
        </p:spPr>
        <p:txBody>
          <a:bodyPr rtlCol="0" wrap="square">
            <a:spAutoFit/>
          </a:bodyPr>
          <a:p>
            <a:r>
              <a:rPr dirty="0" sz="2400" lang="en-US"/>
              <a:t>STUDENT NAME:</a:t>
            </a:r>
            <a:r>
              <a:rPr dirty="0" sz="2400" lang="en-IN"/>
              <a:t> </a:t>
            </a:r>
            <a:r>
              <a:rPr altLang="en-IN" dirty="0" sz="2400" lang="en-US" smtClean="0">
                <a:latin typeface="+mj-lt"/>
              </a:rPr>
              <a:t>B</a:t>
            </a:r>
            <a:r>
              <a:rPr altLang="en-IN" dirty="0" sz="2400" lang="en-US" smtClean="0">
                <a:latin typeface="+mj-lt"/>
              </a:rPr>
              <a:t>R</a:t>
            </a:r>
            <a:r>
              <a:rPr altLang="en-IN" dirty="0" sz="2400" lang="en-US" smtClean="0">
                <a:latin typeface="+mj-lt"/>
              </a:rPr>
              <a:t>A</a:t>
            </a:r>
            <a:r>
              <a:rPr altLang="en-IN" dirty="0" sz="2400" lang="en-US" smtClean="0">
                <a:latin typeface="+mj-lt"/>
              </a:rPr>
              <a:t>J</a:t>
            </a:r>
            <a:r>
              <a:rPr altLang="en-IN" dirty="0" sz="2400" lang="en-US" smtClean="0">
                <a:latin typeface="+mj-lt"/>
              </a:rPr>
              <a:t>A</a:t>
            </a:r>
            <a:r>
              <a:rPr altLang="en-IN" dirty="0" sz="2400" lang="en-US" smtClean="0">
                <a:latin typeface="+mj-lt"/>
              </a:rPr>
              <a:t>N</a:t>
            </a:r>
            <a:r>
              <a:rPr altLang="en-IN" dirty="0" sz="2400" lang="en-US" smtClean="0">
                <a:latin typeface="+mj-lt"/>
              </a:rPr>
              <a:t> </a:t>
            </a:r>
            <a:r>
              <a:rPr altLang="en-IN" dirty="0" sz="2400" lang="en-US" smtClean="0">
                <a:latin typeface="+mj-lt"/>
              </a:rPr>
              <a:t>R</a:t>
            </a:r>
            <a:r>
              <a:rPr altLang="en-IN" dirty="0" sz="2400" lang="en-US" smtClean="0">
                <a:latin typeface="+mj-lt"/>
              </a:rPr>
              <a:t>A</a:t>
            </a:r>
            <a:r>
              <a:rPr altLang="en-IN" dirty="0" sz="2400" lang="en-US" smtClean="0">
                <a:latin typeface="+mj-lt"/>
              </a:rPr>
              <a:t>J</a:t>
            </a:r>
            <a:r>
              <a:rPr altLang="en-IN" dirty="0" sz="2400" lang="en-US" smtClean="0">
                <a:latin typeface="+mj-lt"/>
              </a:rPr>
              <a:t> </a:t>
            </a:r>
            <a:r>
              <a:rPr altLang="en-IN" dirty="0" sz="2400" lang="en-US" smtClean="0">
                <a:latin typeface="+mj-lt"/>
              </a:rPr>
              <a:t>S</a:t>
            </a:r>
            <a:endParaRPr dirty="0" sz="2400" lang="en-IN"/>
          </a:p>
          <a:p>
            <a:r>
              <a:rPr dirty="0" sz="2400" lang="en-US"/>
              <a:t>REGISTER </a:t>
            </a:r>
            <a:r>
              <a:rPr dirty="0" sz="2400" lang="en-US" smtClean="0"/>
              <a:t>NO</a:t>
            </a:r>
            <a:r>
              <a:rPr sz="2400" lang="en-US" smtClean="0"/>
              <a:t>: </a:t>
            </a:r>
            <a:r>
              <a:rPr sz="2400" lang="en-US" smtClean="0"/>
              <a:t>3122072</a:t>
            </a:r>
            <a:r>
              <a:rPr altLang="en-IN" sz="2400" lang="en-US" smtClean="0"/>
              <a:t>1</a:t>
            </a:r>
            <a:r>
              <a:rPr altLang="en-IN" sz="2400" lang="en-US" smtClean="0"/>
              <a:t>1</a:t>
            </a:r>
            <a:endParaRPr dirty="0" sz="2400" lang="en-US"/>
          </a:p>
          <a:p>
            <a:r>
              <a:rPr dirty="0" sz="2400" lang="en-US" smtClean="0"/>
              <a:t>DEPARTMENT:B.COM(COMPUTER APPLICATION)</a:t>
            </a:r>
            <a:endParaRPr dirty="0" sz="2400" lang="en-US"/>
          </a:p>
          <a:p>
            <a:r>
              <a:rPr dirty="0" sz="2400" lang="en-US" smtClean="0"/>
              <a:t>COLLEGE: AGURCHAND MANMULL JAIN </a:t>
            </a:r>
            <a:r>
              <a:rPr dirty="0" sz="2400" lang="en-US"/>
              <a:t>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838200" y="1271857"/>
            <a:ext cx="7162800" cy="6463308"/>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ext Placeholder 2"/>
          <p:cNvSpPr>
            <a:spLocks noGrp="1"/>
          </p:cNvSpPr>
          <p:nvPr>
            <p:ph sz="quarter" idx="1"/>
          </p:nvPr>
        </p:nvSpPr>
        <p:spPr>
          <a:xfrm>
            <a:off x="381000" y="533400"/>
            <a:ext cx="9144000" cy="6093976"/>
          </a:xfrm>
        </p:spPr>
        <p:txBody>
          <a:bodyPr>
            <a:normAutofit/>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p:transition spd="slow">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3" y="-23992"/>
            <a:ext cx="2437131" cy="167545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4" y="274638"/>
            <a:ext cx="4003834" cy="1020762"/>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Box 2"/>
          <p:cNvSpPr txBox="1"/>
          <p:nvPr/>
        </p:nvSpPr>
        <p:spPr>
          <a:xfrm>
            <a:off x="755334" y="1447801"/>
            <a:ext cx="8007668" cy="4093428"/>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2" name="object 2"/>
          <p:cNvSpPr/>
          <p:nvPr/>
        </p:nvSpPr>
        <p:spPr>
          <a:xfrm>
            <a:off x="20779" y="-679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51"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739778" y="395910"/>
            <a:ext cx="3909695" cy="1438910"/>
          </a:xfrm>
          <a:prstGeom prst="rect"/>
        </p:spPr>
        <p:txBody>
          <a:bodyPr bIns="0" lIns="0" rIns="0" rtlCol="0" tIns="16510" vert="horz" wrap="square">
            <a:spAutoFit/>
          </a:bodyPr>
          <a:p>
            <a:pPr marL="12700">
              <a:lnSpc>
                <a:spcPct val="100000"/>
              </a:lnSpc>
              <a:spcBef>
                <a:spcPts val="130"/>
              </a:spcBef>
            </a:pPr>
            <a:r>
              <a:rPr dirty="0" sz="4250" spc="5">
                <a:solidFill>
                  <a:schemeClr val="accent3"/>
                </a:solidFill>
              </a:rPr>
              <a:t>PROJECT</a:t>
            </a:r>
            <a:r>
              <a:rPr dirty="0" sz="4250" spc="-85">
                <a:solidFill>
                  <a:schemeClr val="accent3"/>
                </a:solidFill>
              </a:rPr>
              <a:t> </a:t>
            </a:r>
            <a:r>
              <a:rPr dirty="0" sz="4250" spc="25">
                <a:solidFill>
                  <a:schemeClr val="accent3"/>
                </a:solidFill>
              </a:rPr>
              <a:t>TITLE</a:t>
            </a:r>
            <a:endParaRPr dirty="0" sz="4250">
              <a:solidFill>
                <a:schemeClr val="accent3"/>
              </a:solidFill>
            </a:endParaRPr>
          </a:p>
        </p:txBody>
      </p:sp>
      <p:sp>
        <p:nvSpPr>
          <p:cNvPr id="1048636"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TextBox 22"/>
          <p:cNvSpPr txBox="1"/>
          <p:nvPr/>
        </p:nvSpPr>
        <p:spPr>
          <a:xfrm>
            <a:off x="1217523"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8" name="object 2"/>
          <p:cNvSpPr/>
          <p:nvPr/>
        </p:nvSpPr>
        <p:spPr>
          <a:xfrm>
            <a:off x="-10864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51"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8"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2526030" y="634366"/>
            <a:ext cx="2426969"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4"/>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6" y="2933700"/>
            <a:ext cx="2762251" cy="3257550"/>
            <a:chOff x="7991475" y="29337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7" name="object 7"/>
          <p:cNvSpPr txBox="1">
            <a:spLocks noGrp="1"/>
          </p:cNvSpPr>
          <p:nvPr>
            <p:ph type="title"/>
          </p:nvPr>
        </p:nvSpPr>
        <p:spPr>
          <a:xfrm>
            <a:off x="834075" y="1261916"/>
            <a:ext cx="5636895" cy="626109"/>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smtClean="0"/>
              <a:t>S</a:t>
            </a:r>
            <a:r>
              <a:rPr dirty="0" sz="3600" spc="-370" smtClean="0"/>
              <a:t>T</a:t>
            </a:r>
            <a:r>
              <a:rPr dirty="0" sz="3600" spc="-375" smtClean="0"/>
              <a:t>A</a:t>
            </a:r>
            <a:r>
              <a:rPr dirty="0" sz="3600" spc="15" smtClean="0"/>
              <a:t>T</a:t>
            </a:r>
            <a:r>
              <a:rPr dirty="0" sz="3600" spc="-10" smtClean="0"/>
              <a:t>E</a:t>
            </a:r>
            <a:r>
              <a:rPr dirty="0" sz="3600" spc="-20" smtClean="0"/>
              <a:t>ME</a:t>
            </a:r>
            <a:r>
              <a:rPr dirty="0" sz="3600" spc="10"/>
              <a:t>N</a:t>
            </a:r>
            <a:r>
              <a:rPr dirty="0" sz="3600" spc="10" smtClean="0"/>
              <a:t>T</a:t>
            </a:r>
            <a:endParaRPr dirty="0" sz="3600"/>
          </a:p>
        </p:txBody>
      </p:sp>
      <p:sp>
        <p:nvSpPr>
          <p:cNvPr id="1048658"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9" name="TextBox 8"/>
          <p:cNvSpPr txBox="1"/>
          <p:nvPr/>
        </p:nvSpPr>
        <p:spPr>
          <a:xfrm>
            <a:off x="1398498" y="2514600"/>
            <a:ext cx="6325945" cy="3342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7"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2" name="object 7"/>
          <p:cNvSpPr txBox="1">
            <a:spLocks noGrp="1"/>
          </p:cNvSpPr>
          <p:nvPr>
            <p:ph type="title"/>
          </p:nvPr>
        </p:nvSpPr>
        <p:spPr>
          <a:xfrm>
            <a:off x="2209800" y="957897"/>
            <a:ext cx="5181600" cy="549910"/>
          </a:xfrm>
          <a:prstGeom prst="rect"/>
        </p:spPr>
        <p:txBody>
          <a:bodyPr bIns="0" lIns="0" rIns="0" rtlCol="0" tIns="16510" vert="horz" wrap="square">
            <a:spAutoFit/>
          </a:bodyPr>
          <a:p>
            <a:pPr marL="12700">
              <a:lnSpc>
                <a:spcPct val="100000"/>
              </a:lnSpc>
              <a:spcBef>
                <a:spcPts val="130"/>
              </a:spcBef>
              <a:tabLst>
                <a:tab algn="l" pos="2642870"/>
              </a:tabLst>
            </a:pPr>
            <a:r>
              <a:rPr dirty="0" sz="3200" spc="5" smtClean="0"/>
              <a:t>PROJECT</a:t>
            </a:r>
            <a:r>
              <a:rPr dirty="0" sz="3200" lang="en-US" spc="5" smtClean="0"/>
              <a:t>  </a:t>
            </a:r>
            <a:r>
              <a:rPr dirty="0" sz="3200" spc="-20" smtClean="0"/>
              <a:t>OVERVIEW</a:t>
            </a:r>
            <a:endParaRPr dirty="0" sz="3200"/>
          </a:p>
        </p:txBody>
      </p:sp>
      <p:sp>
        <p:nvSpPr>
          <p:cNvPr id="1048663"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4" name="TextBox 10"/>
          <p:cNvSpPr txBox="1"/>
          <p:nvPr/>
        </p:nvSpPr>
        <p:spPr>
          <a:xfrm>
            <a:off x="1081088" y="2412422"/>
            <a:ext cx="7924800" cy="4968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p:transition spd="slow">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699453" y="32664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9" name="object 8"/>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70" name="TextBox 6"/>
          <p:cNvSpPr txBox="1"/>
          <p:nvPr/>
        </p:nvSpPr>
        <p:spPr>
          <a:xfrm>
            <a:off x="1143000" y="2078773"/>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p:transition spd="slow">
    <p:fad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7"/>
            <a:ext cx="2695575" cy="3248025"/>
          </a:xfrm>
          <a:prstGeom prst="rect"/>
        </p:spPr>
      </p:pic>
      <p:sp>
        <p:nvSpPr>
          <p:cNvPr id="1048671"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7" y="311734"/>
            <a:ext cx="9763125" cy="112146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object 9"/>
          <p:cNvSpPr txBox="1">
            <a:spLocks noGrp="1"/>
          </p:cNvSpPr>
          <p:nvPr>
            <p:ph type="sldNum" sz="quarter" idx="11"/>
          </p:nvPr>
        </p:nvSpPr>
        <p:spPr>
          <a:xfrm>
            <a:off x="11214100" y="6314272"/>
            <a:ext cx="8128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76" name="TextBox 7"/>
          <p:cNvSpPr txBox="1"/>
          <p:nvPr/>
        </p:nvSpPr>
        <p:spPr>
          <a:xfrm>
            <a:off x="2971800" y="2597171"/>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p:transition spd="slow">
    <p:fad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609600" y="274638"/>
            <a:ext cx="9956800" cy="792162"/>
          </a:xfrm>
        </p:spPr>
        <p:txBody>
          <a:bodyPr/>
          <a:p>
            <a:r>
              <a:rPr dirty="0" lang="en-IN"/>
              <a:t>Dataset Description</a:t>
            </a:r>
          </a:p>
        </p:txBody>
      </p:sp>
      <p:sp>
        <p:nvSpPr>
          <p:cNvPr id="1048678"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p:transition spd="slow">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Rectangle 2"/>
          <p:cNvSpPr>
            <a:spLocks noChangeArrowheads="1"/>
          </p:cNvSpPr>
          <p:nvPr/>
        </p:nvSpPr>
        <p:spPr bwMode="auto">
          <a:xfrm>
            <a:off x="533402" y="1479523"/>
            <a:ext cx="8820151"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p:transition spd="slow">
    <p:fade/>
  </p:transition>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Babu</cp:lastModifiedBy>
  <dcterms:created xsi:type="dcterms:W3CDTF">2024-03-29T04:07:22Z</dcterms:created>
  <dcterms:modified xsi:type="dcterms:W3CDTF">2024-09-30T03:02:46Z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6c434171230343bd9ff97e7fb55001dc</vt:lpwstr>
  </property>
</Properties>
</file>