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6" r:id="rId3"/>
    <p:sldId id="258" r:id="rId4"/>
    <p:sldId id="291" r:id="rId5"/>
    <p:sldId id="310" r:id="rId6"/>
    <p:sldId id="315" r:id="rId7"/>
    <p:sldId id="320" r:id="rId8"/>
    <p:sldId id="318" r:id="rId9"/>
    <p:sldId id="319" r:id="rId10"/>
    <p:sldId id="311" r:id="rId11"/>
    <p:sldId id="31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38EB0-3370-41EB-905D-265F181B2166}" v="2" dt="2022-05-28T03:17:28.333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83" d="100"/>
          <a:sy n="83" d="100"/>
        </p:scale>
        <p:origin x="1421" y="67"/>
      </p:cViewPr>
      <p:guideLst>
        <p:guide orient="horz" pos="216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550EE-8D5A-43B9-A8D8-7EDAC3C784D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1520CF-31A6-4D6B-B262-FBD05075F20E}">
      <dgm:prSet/>
      <dgm:spPr/>
      <dgm:t>
        <a:bodyPr/>
        <a:lstStyle/>
        <a:p>
          <a:r>
            <a:rPr lang="en-US"/>
            <a:t>Abstract</a:t>
          </a:r>
        </a:p>
      </dgm:t>
    </dgm:pt>
    <dgm:pt modelId="{E84A7C78-81B5-4A5D-A469-6E6265983ABF}" type="parTrans" cxnId="{FF34B9C6-330B-48E5-85C8-D534481C2C75}">
      <dgm:prSet/>
      <dgm:spPr/>
      <dgm:t>
        <a:bodyPr/>
        <a:lstStyle/>
        <a:p>
          <a:endParaRPr lang="en-US"/>
        </a:p>
      </dgm:t>
    </dgm:pt>
    <dgm:pt modelId="{969C395D-0272-4451-9008-2DE805C19413}" type="sibTrans" cxnId="{FF34B9C6-330B-48E5-85C8-D534481C2C75}">
      <dgm:prSet/>
      <dgm:spPr/>
      <dgm:t>
        <a:bodyPr/>
        <a:lstStyle/>
        <a:p>
          <a:endParaRPr lang="en-US"/>
        </a:p>
      </dgm:t>
    </dgm:pt>
    <dgm:pt modelId="{9EBC4AF3-04CD-47E7-87EF-95B02188502A}">
      <dgm:prSet/>
      <dgm:spPr/>
      <dgm:t>
        <a:bodyPr/>
        <a:lstStyle/>
        <a:p>
          <a:r>
            <a:rPr lang="en-US"/>
            <a:t>Objective</a:t>
          </a:r>
        </a:p>
      </dgm:t>
    </dgm:pt>
    <dgm:pt modelId="{6A93B974-6D00-4C3B-A2E4-98DEAB01A21E}" type="parTrans" cxnId="{39062FA8-C94E-497E-9FD8-5091B3DDF8BC}">
      <dgm:prSet/>
      <dgm:spPr/>
      <dgm:t>
        <a:bodyPr/>
        <a:lstStyle/>
        <a:p>
          <a:endParaRPr lang="en-US"/>
        </a:p>
      </dgm:t>
    </dgm:pt>
    <dgm:pt modelId="{2DD06C8F-15D3-48C8-902A-55F645C02DCE}" type="sibTrans" cxnId="{39062FA8-C94E-497E-9FD8-5091B3DDF8BC}">
      <dgm:prSet/>
      <dgm:spPr/>
      <dgm:t>
        <a:bodyPr/>
        <a:lstStyle/>
        <a:p>
          <a:endParaRPr lang="en-US"/>
        </a:p>
      </dgm:t>
    </dgm:pt>
    <dgm:pt modelId="{CB3FBD51-2E4A-4991-B103-DDC2DD42FB60}">
      <dgm:prSet/>
      <dgm:spPr/>
      <dgm:t>
        <a:bodyPr/>
        <a:lstStyle/>
        <a:p>
          <a:r>
            <a:rPr lang="en-US"/>
            <a:t>Block Diagram</a:t>
          </a:r>
        </a:p>
      </dgm:t>
    </dgm:pt>
    <dgm:pt modelId="{2084B0D2-1E21-4E8D-83E4-A1FB6D3410CC}" type="parTrans" cxnId="{4580CBFA-DDEE-4136-9873-CB0F2C0FBAA8}">
      <dgm:prSet/>
      <dgm:spPr/>
      <dgm:t>
        <a:bodyPr/>
        <a:lstStyle/>
        <a:p>
          <a:endParaRPr lang="en-US"/>
        </a:p>
      </dgm:t>
    </dgm:pt>
    <dgm:pt modelId="{46B00AB7-6C54-486F-B751-CFB3EDBA8890}" type="sibTrans" cxnId="{4580CBFA-DDEE-4136-9873-CB0F2C0FBAA8}">
      <dgm:prSet/>
      <dgm:spPr/>
      <dgm:t>
        <a:bodyPr/>
        <a:lstStyle/>
        <a:p>
          <a:endParaRPr lang="en-US"/>
        </a:p>
      </dgm:t>
    </dgm:pt>
    <dgm:pt modelId="{5B476D3A-E890-4F24-A9B8-6CBF3E0C0101}">
      <dgm:prSet/>
      <dgm:spPr/>
      <dgm:t>
        <a:bodyPr/>
        <a:lstStyle/>
        <a:p>
          <a:r>
            <a:rPr lang="en-US"/>
            <a:t>Circuit Diagram</a:t>
          </a:r>
        </a:p>
      </dgm:t>
    </dgm:pt>
    <dgm:pt modelId="{BA5C9F67-8E60-435F-8088-508844E192B5}" type="parTrans" cxnId="{113111A0-8605-40CF-9E6F-BC7C8A996CA5}">
      <dgm:prSet/>
      <dgm:spPr/>
      <dgm:t>
        <a:bodyPr/>
        <a:lstStyle/>
        <a:p>
          <a:endParaRPr lang="en-US"/>
        </a:p>
      </dgm:t>
    </dgm:pt>
    <dgm:pt modelId="{058FA02C-FCA6-4032-A806-FD8C871BA0DA}" type="sibTrans" cxnId="{113111A0-8605-40CF-9E6F-BC7C8A996CA5}">
      <dgm:prSet/>
      <dgm:spPr/>
      <dgm:t>
        <a:bodyPr/>
        <a:lstStyle/>
        <a:p>
          <a:endParaRPr lang="en-US"/>
        </a:p>
      </dgm:t>
    </dgm:pt>
    <dgm:pt modelId="{925045CF-D137-47A6-8874-C4C2B8E2BA02}">
      <dgm:prSet/>
      <dgm:spPr/>
      <dgm:t>
        <a:bodyPr/>
        <a:lstStyle/>
        <a:p>
          <a:r>
            <a:rPr lang="en-US"/>
            <a:t>Components and its Cost</a:t>
          </a:r>
        </a:p>
      </dgm:t>
    </dgm:pt>
    <dgm:pt modelId="{703EE866-E15D-4BB7-AF9A-353CC7A20244}" type="parTrans" cxnId="{4AADBB74-6639-4545-B716-41E2D3920980}">
      <dgm:prSet/>
      <dgm:spPr/>
      <dgm:t>
        <a:bodyPr/>
        <a:lstStyle/>
        <a:p>
          <a:endParaRPr lang="en-US"/>
        </a:p>
      </dgm:t>
    </dgm:pt>
    <dgm:pt modelId="{18923CE6-EBD2-40A1-9DC4-14473B0351F2}" type="sibTrans" cxnId="{4AADBB74-6639-4545-B716-41E2D3920980}">
      <dgm:prSet/>
      <dgm:spPr/>
      <dgm:t>
        <a:bodyPr/>
        <a:lstStyle/>
        <a:p>
          <a:endParaRPr lang="en-US"/>
        </a:p>
      </dgm:t>
    </dgm:pt>
    <dgm:pt modelId="{7CE9454A-3CD1-4CC7-A1F1-2B17229CEFB3}" type="pres">
      <dgm:prSet presAssocID="{084550EE-8D5A-43B9-A8D8-7EDAC3C784D7}" presName="linear" presStyleCnt="0">
        <dgm:presLayoutVars>
          <dgm:dir/>
          <dgm:animLvl val="lvl"/>
          <dgm:resizeHandles val="exact"/>
        </dgm:presLayoutVars>
      </dgm:prSet>
      <dgm:spPr/>
    </dgm:pt>
    <dgm:pt modelId="{9B14449C-BA28-4934-8E73-DC5B113812E1}" type="pres">
      <dgm:prSet presAssocID="{A41520CF-31A6-4D6B-B262-FBD05075F20E}" presName="parentLin" presStyleCnt="0"/>
      <dgm:spPr/>
    </dgm:pt>
    <dgm:pt modelId="{D6BF4E6D-AA45-4B1E-A472-6452049DF29B}" type="pres">
      <dgm:prSet presAssocID="{A41520CF-31A6-4D6B-B262-FBD05075F20E}" presName="parentLeftMargin" presStyleLbl="node1" presStyleIdx="0" presStyleCnt="5"/>
      <dgm:spPr/>
    </dgm:pt>
    <dgm:pt modelId="{00D4A748-983E-4E7B-8A79-01015E16EBFD}" type="pres">
      <dgm:prSet presAssocID="{A41520CF-31A6-4D6B-B262-FBD05075F20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6B538EA-187B-4898-82E3-298A137C6881}" type="pres">
      <dgm:prSet presAssocID="{A41520CF-31A6-4D6B-B262-FBD05075F20E}" presName="negativeSpace" presStyleCnt="0"/>
      <dgm:spPr/>
    </dgm:pt>
    <dgm:pt modelId="{D2548DDB-DCE8-4BC9-BEEC-AD237C7251A9}" type="pres">
      <dgm:prSet presAssocID="{A41520CF-31A6-4D6B-B262-FBD05075F20E}" presName="childText" presStyleLbl="conFgAcc1" presStyleIdx="0" presStyleCnt="5">
        <dgm:presLayoutVars>
          <dgm:bulletEnabled val="1"/>
        </dgm:presLayoutVars>
      </dgm:prSet>
      <dgm:spPr/>
    </dgm:pt>
    <dgm:pt modelId="{D46FF0DF-262C-4A08-8CDE-8C35D28E458B}" type="pres">
      <dgm:prSet presAssocID="{969C395D-0272-4451-9008-2DE805C19413}" presName="spaceBetweenRectangles" presStyleCnt="0"/>
      <dgm:spPr/>
    </dgm:pt>
    <dgm:pt modelId="{E28F47DF-D931-4B0C-A799-BCBF60F22DE3}" type="pres">
      <dgm:prSet presAssocID="{9EBC4AF3-04CD-47E7-87EF-95B02188502A}" presName="parentLin" presStyleCnt="0"/>
      <dgm:spPr/>
    </dgm:pt>
    <dgm:pt modelId="{E31334A6-960D-408C-A0DB-22E895398773}" type="pres">
      <dgm:prSet presAssocID="{9EBC4AF3-04CD-47E7-87EF-95B02188502A}" presName="parentLeftMargin" presStyleLbl="node1" presStyleIdx="0" presStyleCnt="5"/>
      <dgm:spPr/>
    </dgm:pt>
    <dgm:pt modelId="{83B9D4BB-B938-499B-B920-C3E4818A11E6}" type="pres">
      <dgm:prSet presAssocID="{9EBC4AF3-04CD-47E7-87EF-95B02188502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5B306F4-B512-45FC-986D-3F91C3B85E2C}" type="pres">
      <dgm:prSet presAssocID="{9EBC4AF3-04CD-47E7-87EF-95B02188502A}" presName="negativeSpace" presStyleCnt="0"/>
      <dgm:spPr/>
    </dgm:pt>
    <dgm:pt modelId="{CBA38D76-307D-4697-A1CC-80DFC1A6DF92}" type="pres">
      <dgm:prSet presAssocID="{9EBC4AF3-04CD-47E7-87EF-95B02188502A}" presName="childText" presStyleLbl="conFgAcc1" presStyleIdx="1" presStyleCnt="5">
        <dgm:presLayoutVars>
          <dgm:bulletEnabled val="1"/>
        </dgm:presLayoutVars>
      </dgm:prSet>
      <dgm:spPr/>
    </dgm:pt>
    <dgm:pt modelId="{8C88A1AD-499A-4605-835D-45855E49503E}" type="pres">
      <dgm:prSet presAssocID="{2DD06C8F-15D3-48C8-902A-55F645C02DCE}" presName="spaceBetweenRectangles" presStyleCnt="0"/>
      <dgm:spPr/>
    </dgm:pt>
    <dgm:pt modelId="{9C9763A1-AB8B-4463-A9EC-966F94D6F3B5}" type="pres">
      <dgm:prSet presAssocID="{CB3FBD51-2E4A-4991-B103-DDC2DD42FB60}" presName="parentLin" presStyleCnt="0"/>
      <dgm:spPr/>
    </dgm:pt>
    <dgm:pt modelId="{8D51E866-9649-479A-A8DB-F621F4171884}" type="pres">
      <dgm:prSet presAssocID="{CB3FBD51-2E4A-4991-B103-DDC2DD42FB60}" presName="parentLeftMargin" presStyleLbl="node1" presStyleIdx="1" presStyleCnt="5"/>
      <dgm:spPr/>
    </dgm:pt>
    <dgm:pt modelId="{8D1ABB9C-7F54-4A0A-8D9E-DA7F30DA451F}" type="pres">
      <dgm:prSet presAssocID="{CB3FBD51-2E4A-4991-B103-DDC2DD42FB6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5A7E7A2-91E2-4899-AF10-788A26EBFB82}" type="pres">
      <dgm:prSet presAssocID="{CB3FBD51-2E4A-4991-B103-DDC2DD42FB60}" presName="negativeSpace" presStyleCnt="0"/>
      <dgm:spPr/>
    </dgm:pt>
    <dgm:pt modelId="{546A62F6-C526-4C98-B692-543DAFCE6445}" type="pres">
      <dgm:prSet presAssocID="{CB3FBD51-2E4A-4991-B103-DDC2DD42FB60}" presName="childText" presStyleLbl="conFgAcc1" presStyleIdx="2" presStyleCnt="5">
        <dgm:presLayoutVars>
          <dgm:bulletEnabled val="1"/>
        </dgm:presLayoutVars>
      </dgm:prSet>
      <dgm:spPr/>
    </dgm:pt>
    <dgm:pt modelId="{E293A8D9-D2C3-44BF-BCD0-A4B295B4F395}" type="pres">
      <dgm:prSet presAssocID="{46B00AB7-6C54-486F-B751-CFB3EDBA8890}" presName="spaceBetweenRectangles" presStyleCnt="0"/>
      <dgm:spPr/>
    </dgm:pt>
    <dgm:pt modelId="{3B305AA1-FCBC-4A89-B66B-46EFB08CAB9B}" type="pres">
      <dgm:prSet presAssocID="{5B476D3A-E890-4F24-A9B8-6CBF3E0C0101}" presName="parentLin" presStyleCnt="0"/>
      <dgm:spPr/>
    </dgm:pt>
    <dgm:pt modelId="{43133BC3-F76C-49BE-AAE9-C49A284795FD}" type="pres">
      <dgm:prSet presAssocID="{5B476D3A-E890-4F24-A9B8-6CBF3E0C0101}" presName="parentLeftMargin" presStyleLbl="node1" presStyleIdx="2" presStyleCnt="5"/>
      <dgm:spPr/>
    </dgm:pt>
    <dgm:pt modelId="{6993547E-9C30-4443-A3F7-B8FB9107FF45}" type="pres">
      <dgm:prSet presAssocID="{5B476D3A-E890-4F24-A9B8-6CBF3E0C010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B08E370-850F-4D56-A8FC-8B707B4FA1C6}" type="pres">
      <dgm:prSet presAssocID="{5B476D3A-E890-4F24-A9B8-6CBF3E0C0101}" presName="negativeSpace" presStyleCnt="0"/>
      <dgm:spPr/>
    </dgm:pt>
    <dgm:pt modelId="{E9C1382F-1E7F-412D-8553-6F71C87F693D}" type="pres">
      <dgm:prSet presAssocID="{5B476D3A-E890-4F24-A9B8-6CBF3E0C0101}" presName="childText" presStyleLbl="conFgAcc1" presStyleIdx="3" presStyleCnt="5">
        <dgm:presLayoutVars>
          <dgm:bulletEnabled val="1"/>
        </dgm:presLayoutVars>
      </dgm:prSet>
      <dgm:spPr/>
    </dgm:pt>
    <dgm:pt modelId="{2AD6E13D-7C2E-46CC-9DF8-F186C2E91FB9}" type="pres">
      <dgm:prSet presAssocID="{058FA02C-FCA6-4032-A806-FD8C871BA0DA}" presName="spaceBetweenRectangles" presStyleCnt="0"/>
      <dgm:spPr/>
    </dgm:pt>
    <dgm:pt modelId="{1AC6A932-0EC6-4FCC-ABD5-B950D090A275}" type="pres">
      <dgm:prSet presAssocID="{925045CF-D137-47A6-8874-C4C2B8E2BA02}" presName="parentLin" presStyleCnt="0"/>
      <dgm:spPr/>
    </dgm:pt>
    <dgm:pt modelId="{F9AE4684-234F-42D8-AA7A-CF277302C615}" type="pres">
      <dgm:prSet presAssocID="{925045CF-D137-47A6-8874-C4C2B8E2BA02}" presName="parentLeftMargin" presStyleLbl="node1" presStyleIdx="3" presStyleCnt="5"/>
      <dgm:spPr/>
    </dgm:pt>
    <dgm:pt modelId="{1D446176-A1D9-4680-92EB-877D6386E3B0}" type="pres">
      <dgm:prSet presAssocID="{925045CF-D137-47A6-8874-C4C2B8E2BA0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E5FAE1D-B28A-4BE0-9B26-B683173D4577}" type="pres">
      <dgm:prSet presAssocID="{925045CF-D137-47A6-8874-C4C2B8E2BA02}" presName="negativeSpace" presStyleCnt="0"/>
      <dgm:spPr/>
    </dgm:pt>
    <dgm:pt modelId="{D4448F64-F722-4DD1-B61E-FFD56C049E78}" type="pres">
      <dgm:prSet presAssocID="{925045CF-D137-47A6-8874-C4C2B8E2BA0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A0B4406-F24C-478F-9053-B0664021D834}" type="presOf" srcId="{925045CF-D137-47A6-8874-C4C2B8E2BA02}" destId="{1D446176-A1D9-4680-92EB-877D6386E3B0}" srcOrd="1" destOrd="0" presId="urn:microsoft.com/office/officeart/2005/8/layout/list1"/>
    <dgm:cxn modelId="{735F0907-8A31-41C1-AC96-D1584B26903A}" type="presOf" srcId="{5B476D3A-E890-4F24-A9B8-6CBF3E0C0101}" destId="{6993547E-9C30-4443-A3F7-B8FB9107FF45}" srcOrd="1" destOrd="0" presId="urn:microsoft.com/office/officeart/2005/8/layout/list1"/>
    <dgm:cxn modelId="{00D1FE11-924B-4B33-B7CA-9A1C2CACD34C}" type="presOf" srcId="{CB3FBD51-2E4A-4991-B103-DDC2DD42FB60}" destId="{8D1ABB9C-7F54-4A0A-8D9E-DA7F30DA451F}" srcOrd="1" destOrd="0" presId="urn:microsoft.com/office/officeart/2005/8/layout/list1"/>
    <dgm:cxn modelId="{A59A6812-92EF-4C72-8127-CA0008B5EC41}" type="presOf" srcId="{CB3FBD51-2E4A-4991-B103-DDC2DD42FB60}" destId="{8D51E866-9649-479A-A8DB-F621F4171884}" srcOrd="0" destOrd="0" presId="urn:microsoft.com/office/officeart/2005/8/layout/list1"/>
    <dgm:cxn modelId="{3C96B35B-EDA4-4CD9-B403-73958ECBA7A5}" type="presOf" srcId="{9EBC4AF3-04CD-47E7-87EF-95B02188502A}" destId="{83B9D4BB-B938-499B-B920-C3E4818A11E6}" srcOrd="1" destOrd="0" presId="urn:microsoft.com/office/officeart/2005/8/layout/list1"/>
    <dgm:cxn modelId="{A2E73E51-A384-4A7C-AEE6-8E8F5CB828E1}" type="presOf" srcId="{925045CF-D137-47A6-8874-C4C2B8E2BA02}" destId="{F9AE4684-234F-42D8-AA7A-CF277302C615}" srcOrd="0" destOrd="0" presId="urn:microsoft.com/office/officeart/2005/8/layout/list1"/>
    <dgm:cxn modelId="{4AADBB74-6639-4545-B716-41E2D3920980}" srcId="{084550EE-8D5A-43B9-A8D8-7EDAC3C784D7}" destId="{925045CF-D137-47A6-8874-C4C2B8E2BA02}" srcOrd="4" destOrd="0" parTransId="{703EE866-E15D-4BB7-AF9A-353CC7A20244}" sibTransId="{18923CE6-EBD2-40A1-9DC4-14473B0351F2}"/>
    <dgm:cxn modelId="{5697D058-A0A4-4643-B67E-DE835A51B309}" type="presOf" srcId="{9EBC4AF3-04CD-47E7-87EF-95B02188502A}" destId="{E31334A6-960D-408C-A0DB-22E895398773}" srcOrd="0" destOrd="0" presId="urn:microsoft.com/office/officeart/2005/8/layout/list1"/>
    <dgm:cxn modelId="{EA8FB65A-F90F-4287-9926-71A81862577D}" type="presOf" srcId="{5B476D3A-E890-4F24-A9B8-6CBF3E0C0101}" destId="{43133BC3-F76C-49BE-AAE9-C49A284795FD}" srcOrd="0" destOrd="0" presId="urn:microsoft.com/office/officeart/2005/8/layout/list1"/>
    <dgm:cxn modelId="{5D639888-CAE7-428D-9159-4ED280ED19C7}" type="presOf" srcId="{084550EE-8D5A-43B9-A8D8-7EDAC3C784D7}" destId="{7CE9454A-3CD1-4CC7-A1F1-2B17229CEFB3}" srcOrd="0" destOrd="0" presId="urn:microsoft.com/office/officeart/2005/8/layout/list1"/>
    <dgm:cxn modelId="{5F86C99C-324F-4018-AF6A-EAA4864F717A}" type="presOf" srcId="{A41520CF-31A6-4D6B-B262-FBD05075F20E}" destId="{00D4A748-983E-4E7B-8A79-01015E16EBFD}" srcOrd="1" destOrd="0" presId="urn:microsoft.com/office/officeart/2005/8/layout/list1"/>
    <dgm:cxn modelId="{113111A0-8605-40CF-9E6F-BC7C8A996CA5}" srcId="{084550EE-8D5A-43B9-A8D8-7EDAC3C784D7}" destId="{5B476D3A-E890-4F24-A9B8-6CBF3E0C0101}" srcOrd="3" destOrd="0" parTransId="{BA5C9F67-8E60-435F-8088-508844E192B5}" sibTransId="{058FA02C-FCA6-4032-A806-FD8C871BA0DA}"/>
    <dgm:cxn modelId="{43184CA2-CA18-4380-8C64-86931546A175}" type="presOf" srcId="{A41520CF-31A6-4D6B-B262-FBD05075F20E}" destId="{D6BF4E6D-AA45-4B1E-A472-6452049DF29B}" srcOrd="0" destOrd="0" presId="urn:microsoft.com/office/officeart/2005/8/layout/list1"/>
    <dgm:cxn modelId="{39062FA8-C94E-497E-9FD8-5091B3DDF8BC}" srcId="{084550EE-8D5A-43B9-A8D8-7EDAC3C784D7}" destId="{9EBC4AF3-04CD-47E7-87EF-95B02188502A}" srcOrd="1" destOrd="0" parTransId="{6A93B974-6D00-4C3B-A2E4-98DEAB01A21E}" sibTransId="{2DD06C8F-15D3-48C8-902A-55F645C02DCE}"/>
    <dgm:cxn modelId="{FF34B9C6-330B-48E5-85C8-D534481C2C75}" srcId="{084550EE-8D5A-43B9-A8D8-7EDAC3C784D7}" destId="{A41520CF-31A6-4D6B-B262-FBD05075F20E}" srcOrd="0" destOrd="0" parTransId="{E84A7C78-81B5-4A5D-A469-6E6265983ABF}" sibTransId="{969C395D-0272-4451-9008-2DE805C19413}"/>
    <dgm:cxn modelId="{4580CBFA-DDEE-4136-9873-CB0F2C0FBAA8}" srcId="{084550EE-8D5A-43B9-A8D8-7EDAC3C784D7}" destId="{CB3FBD51-2E4A-4991-B103-DDC2DD42FB60}" srcOrd="2" destOrd="0" parTransId="{2084B0D2-1E21-4E8D-83E4-A1FB6D3410CC}" sibTransId="{46B00AB7-6C54-486F-B751-CFB3EDBA8890}"/>
    <dgm:cxn modelId="{174D2E28-4C4F-4AB4-8E54-840A47547D11}" type="presParOf" srcId="{7CE9454A-3CD1-4CC7-A1F1-2B17229CEFB3}" destId="{9B14449C-BA28-4934-8E73-DC5B113812E1}" srcOrd="0" destOrd="0" presId="urn:microsoft.com/office/officeart/2005/8/layout/list1"/>
    <dgm:cxn modelId="{D4E3BD79-864C-4694-AF5C-42F982B930F2}" type="presParOf" srcId="{9B14449C-BA28-4934-8E73-DC5B113812E1}" destId="{D6BF4E6D-AA45-4B1E-A472-6452049DF29B}" srcOrd="0" destOrd="0" presId="urn:microsoft.com/office/officeart/2005/8/layout/list1"/>
    <dgm:cxn modelId="{5D688E0B-454B-4072-96CC-55E5FCCC3A7D}" type="presParOf" srcId="{9B14449C-BA28-4934-8E73-DC5B113812E1}" destId="{00D4A748-983E-4E7B-8A79-01015E16EBFD}" srcOrd="1" destOrd="0" presId="urn:microsoft.com/office/officeart/2005/8/layout/list1"/>
    <dgm:cxn modelId="{EA83935E-CFF2-4A7F-819B-F41B2193A18D}" type="presParOf" srcId="{7CE9454A-3CD1-4CC7-A1F1-2B17229CEFB3}" destId="{E6B538EA-187B-4898-82E3-298A137C6881}" srcOrd="1" destOrd="0" presId="urn:microsoft.com/office/officeart/2005/8/layout/list1"/>
    <dgm:cxn modelId="{FB5EEC57-B9F4-4E9D-BE62-9F8F3EEC42EE}" type="presParOf" srcId="{7CE9454A-3CD1-4CC7-A1F1-2B17229CEFB3}" destId="{D2548DDB-DCE8-4BC9-BEEC-AD237C7251A9}" srcOrd="2" destOrd="0" presId="urn:microsoft.com/office/officeart/2005/8/layout/list1"/>
    <dgm:cxn modelId="{BAC49469-EF21-4EE2-8453-2156ED8DB26A}" type="presParOf" srcId="{7CE9454A-3CD1-4CC7-A1F1-2B17229CEFB3}" destId="{D46FF0DF-262C-4A08-8CDE-8C35D28E458B}" srcOrd="3" destOrd="0" presId="urn:microsoft.com/office/officeart/2005/8/layout/list1"/>
    <dgm:cxn modelId="{6CA87900-23AE-47AD-8D35-F00C1EE9331B}" type="presParOf" srcId="{7CE9454A-3CD1-4CC7-A1F1-2B17229CEFB3}" destId="{E28F47DF-D931-4B0C-A799-BCBF60F22DE3}" srcOrd="4" destOrd="0" presId="urn:microsoft.com/office/officeart/2005/8/layout/list1"/>
    <dgm:cxn modelId="{74DA6DEE-B8F5-4502-82CE-B17578AAE9FE}" type="presParOf" srcId="{E28F47DF-D931-4B0C-A799-BCBF60F22DE3}" destId="{E31334A6-960D-408C-A0DB-22E895398773}" srcOrd="0" destOrd="0" presId="urn:microsoft.com/office/officeart/2005/8/layout/list1"/>
    <dgm:cxn modelId="{D388F5A6-38A1-449B-8FAF-DC49BC5C9491}" type="presParOf" srcId="{E28F47DF-D931-4B0C-A799-BCBF60F22DE3}" destId="{83B9D4BB-B938-499B-B920-C3E4818A11E6}" srcOrd="1" destOrd="0" presId="urn:microsoft.com/office/officeart/2005/8/layout/list1"/>
    <dgm:cxn modelId="{E4A37E9C-2435-454B-8E8D-EE1F9F658851}" type="presParOf" srcId="{7CE9454A-3CD1-4CC7-A1F1-2B17229CEFB3}" destId="{B5B306F4-B512-45FC-986D-3F91C3B85E2C}" srcOrd="5" destOrd="0" presId="urn:microsoft.com/office/officeart/2005/8/layout/list1"/>
    <dgm:cxn modelId="{F5CF790D-D3D2-4F33-9D44-125F07BA0BD6}" type="presParOf" srcId="{7CE9454A-3CD1-4CC7-A1F1-2B17229CEFB3}" destId="{CBA38D76-307D-4697-A1CC-80DFC1A6DF92}" srcOrd="6" destOrd="0" presId="urn:microsoft.com/office/officeart/2005/8/layout/list1"/>
    <dgm:cxn modelId="{3F50BD77-A1D5-4A37-BF6D-0582FD75FD97}" type="presParOf" srcId="{7CE9454A-3CD1-4CC7-A1F1-2B17229CEFB3}" destId="{8C88A1AD-499A-4605-835D-45855E49503E}" srcOrd="7" destOrd="0" presId="urn:microsoft.com/office/officeart/2005/8/layout/list1"/>
    <dgm:cxn modelId="{694C5929-7407-45AD-814E-3CCA8B8523BA}" type="presParOf" srcId="{7CE9454A-3CD1-4CC7-A1F1-2B17229CEFB3}" destId="{9C9763A1-AB8B-4463-A9EC-966F94D6F3B5}" srcOrd="8" destOrd="0" presId="urn:microsoft.com/office/officeart/2005/8/layout/list1"/>
    <dgm:cxn modelId="{1BEAA670-163E-46DB-9FCC-A0092E70B0A5}" type="presParOf" srcId="{9C9763A1-AB8B-4463-A9EC-966F94D6F3B5}" destId="{8D51E866-9649-479A-A8DB-F621F4171884}" srcOrd="0" destOrd="0" presId="urn:microsoft.com/office/officeart/2005/8/layout/list1"/>
    <dgm:cxn modelId="{805515CD-B290-471A-934D-863C96ACE0DC}" type="presParOf" srcId="{9C9763A1-AB8B-4463-A9EC-966F94D6F3B5}" destId="{8D1ABB9C-7F54-4A0A-8D9E-DA7F30DA451F}" srcOrd="1" destOrd="0" presId="urn:microsoft.com/office/officeart/2005/8/layout/list1"/>
    <dgm:cxn modelId="{BFB8F3ED-CC38-46CF-8FC0-01DB6A89B582}" type="presParOf" srcId="{7CE9454A-3CD1-4CC7-A1F1-2B17229CEFB3}" destId="{E5A7E7A2-91E2-4899-AF10-788A26EBFB82}" srcOrd="9" destOrd="0" presId="urn:microsoft.com/office/officeart/2005/8/layout/list1"/>
    <dgm:cxn modelId="{EBF151A9-8C9E-48EB-8131-5CD39B05CC5F}" type="presParOf" srcId="{7CE9454A-3CD1-4CC7-A1F1-2B17229CEFB3}" destId="{546A62F6-C526-4C98-B692-543DAFCE6445}" srcOrd="10" destOrd="0" presId="urn:microsoft.com/office/officeart/2005/8/layout/list1"/>
    <dgm:cxn modelId="{CA10B8CB-93B6-457F-A91E-DD627CE652B3}" type="presParOf" srcId="{7CE9454A-3CD1-4CC7-A1F1-2B17229CEFB3}" destId="{E293A8D9-D2C3-44BF-BCD0-A4B295B4F395}" srcOrd="11" destOrd="0" presId="urn:microsoft.com/office/officeart/2005/8/layout/list1"/>
    <dgm:cxn modelId="{1CDDA7C4-AC7A-4C5F-8007-AD3A1EFF7FE9}" type="presParOf" srcId="{7CE9454A-3CD1-4CC7-A1F1-2B17229CEFB3}" destId="{3B305AA1-FCBC-4A89-B66B-46EFB08CAB9B}" srcOrd="12" destOrd="0" presId="urn:microsoft.com/office/officeart/2005/8/layout/list1"/>
    <dgm:cxn modelId="{953B4269-4486-4C28-98BE-56B4F3A4B296}" type="presParOf" srcId="{3B305AA1-FCBC-4A89-B66B-46EFB08CAB9B}" destId="{43133BC3-F76C-49BE-AAE9-C49A284795FD}" srcOrd="0" destOrd="0" presId="urn:microsoft.com/office/officeart/2005/8/layout/list1"/>
    <dgm:cxn modelId="{8AE3AD57-3873-484F-9DB7-3FB34BBBE55C}" type="presParOf" srcId="{3B305AA1-FCBC-4A89-B66B-46EFB08CAB9B}" destId="{6993547E-9C30-4443-A3F7-B8FB9107FF45}" srcOrd="1" destOrd="0" presId="urn:microsoft.com/office/officeart/2005/8/layout/list1"/>
    <dgm:cxn modelId="{4A96EFF4-4BCD-4AD4-8126-4DDA591AFC45}" type="presParOf" srcId="{7CE9454A-3CD1-4CC7-A1F1-2B17229CEFB3}" destId="{AB08E370-850F-4D56-A8FC-8B707B4FA1C6}" srcOrd="13" destOrd="0" presId="urn:microsoft.com/office/officeart/2005/8/layout/list1"/>
    <dgm:cxn modelId="{BB28369A-D2E8-4536-AEC8-4EB589EF8C71}" type="presParOf" srcId="{7CE9454A-3CD1-4CC7-A1F1-2B17229CEFB3}" destId="{E9C1382F-1E7F-412D-8553-6F71C87F693D}" srcOrd="14" destOrd="0" presId="urn:microsoft.com/office/officeart/2005/8/layout/list1"/>
    <dgm:cxn modelId="{6B528E96-B0CB-4773-BBB6-377926C0AE9C}" type="presParOf" srcId="{7CE9454A-3CD1-4CC7-A1F1-2B17229CEFB3}" destId="{2AD6E13D-7C2E-46CC-9DF8-F186C2E91FB9}" srcOrd="15" destOrd="0" presId="urn:microsoft.com/office/officeart/2005/8/layout/list1"/>
    <dgm:cxn modelId="{10E82CA6-1762-4E39-A6D8-64B4B6D175F7}" type="presParOf" srcId="{7CE9454A-3CD1-4CC7-A1F1-2B17229CEFB3}" destId="{1AC6A932-0EC6-4FCC-ABD5-B950D090A275}" srcOrd="16" destOrd="0" presId="urn:microsoft.com/office/officeart/2005/8/layout/list1"/>
    <dgm:cxn modelId="{824D8655-2786-4373-B8F4-BB94B6B49A7A}" type="presParOf" srcId="{1AC6A932-0EC6-4FCC-ABD5-B950D090A275}" destId="{F9AE4684-234F-42D8-AA7A-CF277302C615}" srcOrd="0" destOrd="0" presId="urn:microsoft.com/office/officeart/2005/8/layout/list1"/>
    <dgm:cxn modelId="{2D4CD6BA-6A9F-422D-8F2E-4642259DD3C7}" type="presParOf" srcId="{1AC6A932-0EC6-4FCC-ABD5-B950D090A275}" destId="{1D446176-A1D9-4680-92EB-877D6386E3B0}" srcOrd="1" destOrd="0" presId="urn:microsoft.com/office/officeart/2005/8/layout/list1"/>
    <dgm:cxn modelId="{F6BBF550-DED7-44AC-B943-611C2F1A66BA}" type="presParOf" srcId="{7CE9454A-3CD1-4CC7-A1F1-2B17229CEFB3}" destId="{EE5FAE1D-B28A-4BE0-9B26-B683173D4577}" srcOrd="17" destOrd="0" presId="urn:microsoft.com/office/officeart/2005/8/layout/list1"/>
    <dgm:cxn modelId="{BC386DFA-769A-4A90-8F13-1179557B7268}" type="presParOf" srcId="{7CE9454A-3CD1-4CC7-A1F1-2B17229CEFB3}" destId="{D4448F64-F722-4DD1-B61E-FFD56C049E7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48DDB-DCE8-4BC9-BEEC-AD237C7251A9}">
      <dsp:nvSpPr>
        <dsp:cNvPr id="0" name=""/>
        <dsp:cNvSpPr/>
      </dsp:nvSpPr>
      <dsp:spPr>
        <a:xfrm>
          <a:off x="0" y="545724"/>
          <a:ext cx="46977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4A748-983E-4E7B-8A79-01015E16EBFD}">
      <dsp:nvSpPr>
        <dsp:cNvPr id="0" name=""/>
        <dsp:cNvSpPr/>
      </dsp:nvSpPr>
      <dsp:spPr>
        <a:xfrm>
          <a:off x="234886" y="206243"/>
          <a:ext cx="3288411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Abstract</a:t>
          </a:r>
        </a:p>
      </dsp:txBody>
      <dsp:txXfrm>
        <a:off x="268030" y="239387"/>
        <a:ext cx="3222123" cy="612672"/>
      </dsp:txXfrm>
    </dsp:sp>
    <dsp:sp modelId="{CBA38D76-307D-4697-A1CC-80DFC1A6DF92}">
      <dsp:nvSpPr>
        <dsp:cNvPr id="0" name=""/>
        <dsp:cNvSpPr/>
      </dsp:nvSpPr>
      <dsp:spPr>
        <a:xfrm>
          <a:off x="0" y="1589004"/>
          <a:ext cx="46977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91987"/>
              <a:satOff val="-398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9D4BB-B938-499B-B920-C3E4818A11E6}">
      <dsp:nvSpPr>
        <dsp:cNvPr id="0" name=""/>
        <dsp:cNvSpPr/>
      </dsp:nvSpPr>
      <dsp:spPr>
        <a:xfrm>
          <a:off x="234886" y="1249523"/>
          <a:ext cx="3288411" cy="678960"/>
        </a:xfrm>
        <a:prstGeom prst="roundRect">
          <a:avLst/>
        </a:prstGeom>
        <a:solidFill>
          <a:schemeClr val="accent2">
            <a:hueOff val="-691987"/>
            <a:satOff val="-398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Objective</a:t>
          </a:r>
        </a:p>
      </dsp:txBody>
      <dsp:txXfrm>
        <a:off x="268030" y="1282667"/>
        <a:ext cx="3222123" cy="612672"/>
      </dsp:txXfrm>
    </dsp:sp>
    <dsp:sp modelId="{546A62F6-C526-4C98-B692-543DAFCE6445}">
      <dsp:nvSpPr>
        <dsp:cNvPr id="0" name=""/>
        <dsp:cNvSpPr/>
      </dsp:nvSpPr>
      <dsp:spPr>
        <a:xfrm>
          <a:off x="0" y="2632284"/>
          <a:ext cx="46977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383973"/>
              <a:satOff val="-795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ABB9C-7F54-4A0A-8D9E-DA7F30DA451F}">
      <dsp:nvSpPr>
        <dsp:cNvPr id="0" name=""/>
        <dsp:cNvSpPr/>
      </dsp:nvSpPr>
      <dsp:spPr>
        <a:xfrm>
          <a:off x="234886" y="2292804"/>
          <a:ext cx="3288411" cy="678960"/>
        </a:xfrm>
        <a:prstGeom prst="roundRect">
          <a:avLst/>
        </a:prstGeom>
        <a:solidFill>
          <a:schemeClr val="accent2">
            <a:hueOff val="-1383973"/>
            <a:satOff val="-795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Block Diagram</a:t>
          </a:r>
        </a:p>
      </dsp:txBody>
      <dsp:txXfrm>
        <a:off x="268030" y="2325948"/>
        <a:ext cx="3222123" cy="612672"/>
      </dsp:txXfrm>
    </dsp:sp>
    <dsp:sp modelId="{E9C1382F-1E7F-412D-8553-6F71C87F693D}">
      <dsp:nvSpPr>
        <dsp:cNvPr id="0" name=""/>
        <dsp:cNvSpPr/>
      </dsp:nvSpPr>
      <dsp:spPr>
        <a:xfrm>
          <a:off x="0" y="3675564"/>
          <a:ext cx="46977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075960"/>
              <a:satOff val="-1193"/>
              <a:lumOff val="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3547E-9C30-4443-A3F7-B8FB9107FF45}">
      <dsp:nvSpPr>
        <dsp:cNvPr id="0" name=""/>
        <dsp:cNvSpPr/>
      </dsp:nvSpPr>
      <dsp:spPr>
        <a:xfrm>
          <a:off x="234886" y="3336084"/>
          <a:ext cx="3288411" cy="678960"/>
        </a:xfrm>
        <a:prstGeom prst="roundRect">
          <a:avLst/>
        </a:prstGeom>
        <a:solidFill>
          <a:schemeClr val="accent2">
            <a:hueOff val="-2075960"/>
            <a:satOff val="-1193"/>
            <a:lumOff val="3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Circuit Diagram</a:t>
          </a:r>
        </a:p>
      </dsp:txBody>
      <dsp:txXfrm>
        <a:off x="268030" y="3369228"/>
        <a:ext cx="3222123" cy="612672"/>
      </dsp:txXfrm>
    </dsp:sp>
    <dsp:sp modelId="{D4448F64-F722-4DD1-B61E-FFD56C049E78}">
      <dsp:nvSpPr>
        <dsp:cNvPr id="0" name=""/>
        <dsp:cNvSpPr/>
      </dsp:nvSpPr>
      <dsp:spPr>
        <a:xfrm>
          <a:off x="0" y="4718844"/>
          <a:ext cx="469773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767946"/>
              <a:satOff val="-1591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46176-A1D9-4680-92EB-877D6386E3B0}">
      <dsp:nvSpPr>
        <dsp:cNvPr id="0" name=""/>
        <dsp:cNvSpPr/>
      </dsp:nvSpPr>
      <dsp:spPr>
        <a:xfrm>
          <a:off x="234886" y="4379364"/>
          <a:ext cx="3288411" cy="678960"/>
        </a:xfrm>
        <a:prstGeom prst="roundRect">
          <a:avLst/>
        </a:prstGeom>
        <a:solidFill>
          <a:schemeClr val="accent2">
            <a:hueOff val="-2767946"/>
            <a:satOff val="-1591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Components and its Cost</a:t>
          </a:r>
        </a:p>
      </dsp:txBody>
      <dsp:txXfrm>
        <a:off x="268030" y="4412508"/>
        <a:ext cx="3222123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06108-B106-4AD0-A68E-8B11B3087D5B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1B592-18E5-49C9-880A-DFFA8F014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86C73-ADB1-49B8-A042-64E7F4815114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DBFAA-7DEC-48DF-A102-A31B16366C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0263-0624-4CED-B609-8924C7167F9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C0D-9479-4A48-8FFC-5D1572A99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0263-0624-4CED-B609-8924C7167F9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C0D-9479-4A48-8FFC-5D1572A99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0263-0624-4CED-B609-8924C7167F9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C0D-9479-4A48-8FFC-5D1572A99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0263-0624-4CED-B609-8924C7167F9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C0D-9479-4A48-8FFC-5D1572A99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0263-0624-4CED-B609-8924C7167F9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C0D-9479-4A48-8FFC-5D1572A99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0263-0624-4CED-B609-8924C7167F9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C0D-9479-4A48-8FFC-5D1572A99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0263-0624-4CED-B609-8924C7167F9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C0D-9479-4A48-8FFC-5D1572A99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0263-0624-4CED-B609-8924C7167F9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C0D-9479-4A48-8FFC-5D1572A99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0263-0624-4CED-B609-8924C7167F9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C0D-9479-4A48-8FFC-5D1572A99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0263-0624-4CED-B609-8924C7167F9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C0D-9479-4A48-8FFC-5D1572A99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0263-0624-4CED-B609-8924C7167F9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0C0D-9479-4A48-8FFC-5D1572A99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0263-0624-4CED-B609-8924C7167F93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90C0D-9479-4A48-8FFC-5D1572A990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16D4-973F-4C16-84AE-EC3D28E8B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395306"/>
            <a:ext cx="6858000" cy="749054"/>
          </a:xfrm>
        </p:spPr>
        <p:txBody>
          <a:bodyPr>
            <a:normAutofit/>
          </a:bodyPr>
          <a:lstStyle/>
          <a:p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SHOCKLESS TOUCH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CB368-DFD4-4A8F-B988-93537BCF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053" y="3416515"/>
            <a:ext cx="8182992" cy="2222285"/>
          </a:xfrm>
        </p:spPr>
        <p:txBody>
          <a:bodyPr>
            <a:normAutofit fontScale="92500" lnSpcReduction="20000"/>
          </a:bodyPr>
          <a:lstStyle/>
          <a:p>
            <a:endParaRPr lang="en-IN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just"/>
            <a:r>
              <a:rPr lang="en-US" sz="8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VISHNURAM T  (19BEC4236)</a:t>
            </a:r>
          </a:p>
          <a:p>
            <a:pPr algn="just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SATHEESHKUMAR N(19BEC185)</a:t>
            </a:r>
          </a:p>
          <a:p>
            <a:pPr algn="just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SATHEESHKUMAR SB (19BEC4188)</a:t>
            </a:r>
          </a:p>
          <a:p>
            <a:pPr algn="just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SRIPATHI R (19BEC4206)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82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algn="l"/>
            <a:r>
              <a:rPr lang="en-US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                                                                                                           Dr. </a:t>
            </a:r>
            <a:r>
              <a:rPr lang="en-US" sz="1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C.Nandhagopal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AP/ECE </a:t>
            </a:r>
            <a:endParaRPr lang="en-IN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C6055-6204-486D-B7A8-639DB11FB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2" y="955148"/>
            <a:ext cx="2643326" cy="1168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6DD25-AA08-49D8-8745-51B062E505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494" y="876895"/>
            <a:ext cx="1693070" cy="136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6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 AND ITS COST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67797"/>
              </p:ext>
            </p:extLst>
          </p:nvPr>
        </p:nvGraphicFramePr>
        <p:xfrm>
          <a:off x="457200" y="2095500"/>
          <a:ext cx="8229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2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                        </a:t>
                      </a:r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                       </a:t>
                      </a:r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Touch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Relay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5V Adaptor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Watts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Bulb 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Jumper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" y="17780"/>
            <a:ext cx="9055735" cy="68160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3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3D4C40-5D8C-B959-C21C-F51A67024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354625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A white electrical box with wires">
            <a:extLst>
              <a:ext uri="{FF2B5EF4-FFF2-40B4-BE49-F238E27FC236}">
                <a16:creationId xmlns:a16="http://schemas.microsoft.com/office/drawing/2014/main" id="{F3AF029D-8F59-9F1B-997C-DB4DBB1E2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3" r="31264" b="8"/>
          <a:stretch/>
        </p:blipFill>
        <p:spPr>
          <a:xfrm>
            <a:off x="20" y="551690"/>
            <a:ext cx="4578808" cy="5698083"/>
          </a:xfrm>
          <a:prstGeom prst="rect">
            <a:avLst/>
          </a:prstGeom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86BA5DB7-BF33-463C-AE3A-DD318F534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31"/>
          <a:stretch/>
        </p:blipFill>
        <p:spPr>
          <a:xfrm>
            <a:off x="2" y="548284"/>
            <a:ext cx="9143998" cy="5704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1381336"/>
            <a:ext cx="4000965" cy="116866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67930" y="2673512"/>
            <a:ext cx="4003614" cy="292718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endParaRPr lang="en-US" sz="15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Control the home appliances and industrial appliances by avoiding electric shock.</a:t>
            </a:r>
            <a:endParaRPr lang="en-US" sz="15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Touch sensor is used to control the appliances.</a:t>
            </a:r>
            <a:endParaRPr lang="en-US" sz="15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5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endParaRPr lang="en-US" sz="15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Adjustable measurement tool">
            <a:extLst>
              <a:ext uri="{FF2B5EF4-FFF2-40B4-BE49-F238E27FC236}">
                <a16:creationId xmlns:a16="http://schemas.microsoft.com/office/drawing/2014/main" id="{3F46B3D7-17F1-67D0-B92C-EB2BE666C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3" r="19091" b="7098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6"/>
            <a:ext cx="5398329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103" y="640263"/>
            <a:ext cx="4964858" cy="1344975"/>
          </a:xfrm>
        </p:spPr>
        <p:txBody>
          <a:bodyPr>
            <a:normAutofit/>
          </a:bodyPr>
          <a:lstStyle/>
          <a:p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81" y="2121763"/>
            <a:ext cx="4965379" cy="3773010"/>
          </a:xfrm>
        </p:spPr>
        <p:txBody>
          <a:bodyPr>
            <a:normAutofit/>
          </a:bodyPr>
          <a:lstStyle/>
          <a:p>
            <a:r>
              <a:rPr lang="en-IN" sz="21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main objective of this project is to control home appliances to avoid the dangerous of electric shock.</a:t>
            </a:r>
            <a:endParaRPr lang="en-IN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678021"/>
            <a:ext cx="11430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3581400"/>
            <a:ext cx="114300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048000" y="1676400"/>
            <a:ext cx="2057400" cy="327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867400" y="1676400"/>
            <a:ext cx="1676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867400" y="3429000"/>
            <a:ext cx="16764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838200" y="18104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1449" y="3856166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 PANEL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0400" y="295251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67400" y="198282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15" idx="3"/>
          </p:cNvCxnSpPr>
          <p:nvPr/>
        </p:nvCxnSpPr>
        <p:spPr>
          <a:xfrm flipV="1">
            <a:off x="1905000" y="2133599"/>
            <a:ext cx="1143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</p:cNvCxnSpPr>
          <p:nvPr/>
        </p:nvCxnSpPr>
        <p:spPr>
          <a:xfrm flipV="1">
            <a:off x="1878249" y="4179331"/>
            <a:ext cx="11697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0" idx="1"/>
          </p:cNvCxnSpPr>
          <p:nvPr/>
        </p:nvCxnSpPr>
        <p:spPr>
          <a:xfrm>
            <a:off x="5105400" y="2133599"/>
            <a:ext cx="762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1" idx="1"/>
          </p:cNvCxnSpPr>
          <p:nvPr/>
        </p:nvCxnSpPr>
        <p:spPr>
          <a:xfrm>
            <a:off x="5105400" y="40386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72200" y="3810000"/>
            <a:ext cx="990600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CIRCUIT DIAGRAM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5E2A-E41F-DCA0-F740-9BC1ACDE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5583" y="2249633"/>
            <a:ext cx="1108364" cy="574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" name="TextBox 4"/>
          <p:cNvSpPr txBox="1"/>
          <p:nvPr/>
        </p:nvSpPr>
        <p:spPr>
          <a:xfrm>
            <a:off x="432955" y="2294740"/>
            <a:ext cx="893618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TOUCH PANEL</a:t>
            </a:r>
            <a:endParaRPr lang="en-IN" sz="135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33946" y="2549345"/>
            <a:ext cx="3525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33946" y="2779488"/>
            <a:ext cx="471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98073" y="2779488"/>
            <a:ext cx="0" cy="280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69473" y="3060123"/>
            <a:ext cx="4502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33946" y="2360468"/>
            <a:ext cx="3525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64722" y="3143250"/>
            <a:ext cx="2597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829666" y="3213443"/>
            <a:ext cx="1298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959927" y="2273784"/>
            <a:ext cx="969818" cy="50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34" name="TextBox 33"/>
          <p:cNvSpPr txBox="1"/>
          <p:nvPr/>
        </p:nvSpPr>
        <p:spPr>
          <a:xfrm>
            <a:off x="5067300" y="2360468"/>
            <a:ext cx="1073726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RELAY </a:t>
            </a:r>
            <a:endParaRPr lang="en-IN" sz="135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196937" y="2549345"/>
            <a:ext cx="0" cy="1328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196937" y="3877541"/>
            <a:ext cx="800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03965" y="3628159"/>
            <a:ext cx="1925780" cy="782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66310" y="3877542"/>
            <a:ext cx="1683327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5V POWER SUPPLY</a:t>
            </a:r>
            <a:endParaRPr lang="en-IN" sz="1350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196937" y="4237759"/>
            <a:ext cx="8070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196937" y="4223905"/>
            <a:ext cx="0" cy="422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999509" y="4646468"/>
            <a:ext cx="443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75709" y="4750377"/>
            <a:ext cx="284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158837" y="4826578"/>
            <a:ext cx="1246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929745" y="2360468"/>
            <a:ext cx="554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483927" y="1591541"/>
            <a:ext cx="0" cy="768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483927" y="1591541"/>
            <a:ext cx="303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794369" y="1359227"/>
            <a:ext cx="0" cy="232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reeform: Shape 70"/>
          <p:cNvSpPr/>
          <p:nvPr/>
        </p:nvSpPr>
        <p:spPr>
          <a:xfrm>
            <a:off x="6801440" y="1292061"/>
            <a:ext cx="303368" cy="134333"/>
          </a:xfrm>
          <a:custGeom>
            <a:avLst/>
            <a:gdLst>
              <a:gd name="connsiteX0" fmla="*/ 0 w 946668"/>
              <a:gd name="connsiteY0" fmla="*/ 216817 h 320511"/>
              <a:gd name="connsiteX1" fmla="*/ 18853 w 946668"/>
              <a:gd name="connsiteY1" fmla="*/ 103695 h 320511"/>
              <a:gd name="connsiteX2" fmla="*/ 103694 w 946668"/>
              <a:gd name="connsiteY2" fmla="*/ 28280 h 320511"/>
              <a:gd name="connsiteX3" fmla="*/ 150828 w 946668"/>
              <a:gd name="connsiteY3" fmla="*/ 0 h 320511"/>
              <a:gd name="connsiteX4" fmla="*/ 263950 w 946668"/>
              <a:gd name="connsiteY4" fmla="*/ 18854 h 320511"/>
              <a:gd name="connsiteX5" fmla="*/ 329938 w 946668"/>
              <a:gd name="connsiteY5" fmla="*/ 84841 h 320511"/>
              <a:gd name="connsiteX6" fmla="*/ 329938 w 946668"/>
              <a:gd name="connsiteY6" fmla="*/ 216817 h 320511"/>
              <a:gd name="connsiteX7" fmla="*/ 273377 w 946668"/>
              <a:gd name="connsiteY7" fmla="*/ 254524 h 320511"/>
              <a:gd name="connsiteX8" fmla="*/ 179109 w 946668"/>
              <a:gd name="connsiteY8" fmla="*/ 226243 h 320511"/>
              <a:gd name="connsiteX9" fmla="*/ 188536 w 946668"/>
              <a:gd name="connsiteY9" fmla="*/ 75414 h 320511"/>
              <a:gd name="connsiteX10" fmla="*/ 207389 w 946668"/>
              <a:gd name="connsiteY10" fmla="*/ 37707 h 320511"/>
              <a:gd name="connsiteX11" fmla="*/ 245096 w 946668"/>
              <a:gd name="connsiteY11" fmla="*/ 28280 h 320511"/>
              <a:gd name="connsiteX12" fmla="*/ 499620 w 946668"/>
              <a:gd name="connsiteY12" fmla="*/ 37707 h 320511"/>
              <a:gd name="connsiteX13" fmla="*/ 527901 w 946668"/>
              <a:gd name="connsiteY13" fmla="*/ 65988 h 320511"/>
              <a:gd name="connsiteX14" fmla="*/ 537327 w 946668"/>
              <a:gd name="connsiteY14" fmla="*/ 94268 h 320511"/>
              <a:gd name="connsiteX15" fmla="*/ 556181 w 946668"/>
              <a:gd name="connsiteY15" fmla="*/ 131975 h 320511"/>
              <a:gd name="connsiteX16" fmla="*/ 518474 w 946668"/>
              <a:gd name="connsiteY16" fmla="*/ 254524 h 320511"/>
              <a:gd name="connsiteX17" fmla="*/ 480767 w 946668"/>
              <a:gd name="connsiteY17" fmla="*/ 263951 h 320511"/>
              <a:gd name="connsiteX18" fmla="*/ 405352 w 946668"/>
              <a:gd name="connsiteY18" fmla="*/ 245097 h 320511"/>
              <a:gd name="connsiteX19" fmla="*/ 405352 w 946668"/>
              <a:gd name="connsiteY19" fmla="*/ 94268 h 320511"/>
              <a:gd name="connsiteX20" fmla="*/ 452486 w 946668"/>
              <a:gd name="connsiteY20" fmla="*/ 47134 h 320511"/>
              <a:gd name="connsiteX21" fmla="*/ 509047 w 946668"/>
              <a:gd name="connsiteY21" fmla="*/ 28280 h 320511"/>
              <a:gd name="connsiteX22" fmla="*/ 735290 w 946668"/>
              <a:gd name="connsiteY22" fmla="*/ 75414 h 320511"/>
              <a:gd name="connsiteX23" fmla="*/ 744717 w 946668"/>
              <a:gd name="connsiteY23" fmla="*/ 113122 h 320511"/>
              <a:gd name="connsiteX24" fmla="*/ 735290 w 946668"/>
              <a:gd name="connsiteY24" fmla="*/ 226243 h 320511"/>
              <a:gd name="connsiteX25" fmla="*/ 697583 w 946668"/>
              <a:gd name="connsiteY25" fmla="*/ 235670 h 320511"/>
              <a:gd name="connsiteX26" fmla="*/ 612742 w 946668"/>
              <a:gd name="connsiteY26" fmla="*/ 226243 h 320511"/>
              <a:gd name="connsiteX27" fmla="*/ 584461 w 946668"/>
              <a:gd name="connsiteY27" fmla="*/ 197963 h 320511"/>
              <a:gd name="connsiteX28" fmla="*/ 631595 w 946668"/>
              <a:gd name="connsiteY28" fmla="*/ 28280 h 320511"/>
              <a:gd name="connsiteX29" fmla="*/ 895546 w 946668"/>
              <a:gd name="connsiteY29" fmla="*/ 65988 h 320511"/>
              <a:gd name="connsiteX30" fmla="*/ 923826 w 946668"/>
              <a:gd name="connsiteY30" fmla="*/ 103695 h 320511"/>
              <a:gd name="connsiteX31" fmla="*/ 942680 w 946668"/>
              <a:gd name="connsiteY31" fmla="*/ 320511 h 32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46668" h="320511">
                <a:moveTo>
                  <a:pt x="0" y="216817"/>
                </a:moveTo>
                <a:cubicBezTo>
                  <a:pt x="6284" y="179110"/>
                  <a:pt x="4998" y="139323"/>
                  <a:pt x="18853" y="103695"/>
                </a:cubicBezTo>
                <a:cubicBezTo>
                  <a:pt x="39667" y="50171"/>
                  <a:pt x="64258" y="50189"/>
                  <a:pt x="103694" y="28280"/>
                </a:cubicBezTo>
                <a:cubicBezTo>
                  <a:pt x="119711" y="19382"/>
                  <a:pt x="135117" y="9427"/>
                  <a:pt x="150828" y="0"/>
                </a:cubicBezTo>
                <a:cubicBezTo>
                  <a:pt x="188535" y="6285"/>
                  <a:pt x="229402" y="2489"/>
                  <a:pt x="263950" y="18854"/>
                </a:cubicBezTo>
                <a:cubicBezTo>
                  <a:pt x="292062" y="32170"/>
                  <a:pt x="329938" y="84841"/>
                  <a:pt x="329938" y="84841"/>
                </a:cubicBezTo>
                <a:cubicBezTo>
                  <a:pt x="346898" y="135722"/>
                  <a:pt x="366763" y="161579"/>
                  <a:pt x="329938" y="216817"/>
                </a:cubicBezTo>
                <a:cubicBezTo>
                  <a:pt x="317369" y="235671"/>
                  <a:pt x="292231" y="241955"/>
                  <a:pt x="273377" y="254524"/>
                </a:cubicBezTo>
                <a:cubicBezTo>
                  <a:pt x="241954" y="245097"/>
                  <a:pt x="193153" y="255891"/>
                  <a:pt x="179109" y="226243"/>
                </a:cubicBezTo>
                <a:cubicBezTo>
                  <a:pt x="157545" y="180718"/>
                  <a:pt x="181064" y="125231"/>
                  <a:pt x="188536" y="75414"/>
                </a:cubicBezTo>
                <a:cubicBezTo>
                  <a:pt x="190621" y="61517"/>
                  <a:pt x="196594" y="46703"/>
                  <a:pt x="207389" y="37707"/>
                </a:cubicBezTo>
                <a:cubicBezTo>
                  <a:pt x="217342" y="29413"/>
                  <a:pt x="232527" y="31422"/>
                  <a:pt x="245096" y="28280"/>
                </a:cubicBezTo>
                <a:cubicBezTo>
                  <a:pt x="329937" y="31422"/>
                  <a:pt x="415465" y="26486"/>
                  <a:pt x="499620" y="37707"/>
                </a:cubicBezTo>
                <a:cubicBezTo>
                  <a:pt x="512835" y="39469"/>
                  <a:pt x="520506" y="54895"/>
                  <a:pt x="527901" y="65988"/>
                </a:cubicBezTo>
                <a:cubicBezTo>
                  <a:pt x="533413" y="74256"/>
                  <a:pt x="533413" y="85135"/>
                  <a:pt x="537327" y="94268"/>
                </a:cubicBezTo>
                <a:cubicBezTo>
                  <a:pt x="542863" y="107184"/>
                  <a:pt x="549896" y="119406"/>
                  <a:pt x="556181" y="131975"/>
                </a:cubicBezTo>
                <a:cubicBezTo>
                  <a:pt x="546922" y="243078"/>
                  <a:pt x="582389" y="236262"/>
                  <a:pt x="518474" y="254524"/>
                </a:cubicBezTo>
                <a:cubicBezTo>
                  <a:pt x="506017" y="258083"/>
                  <a:pt x="493336" y="260809"/>
                  <a:pt x="480767" y="263951"/>
                </a:cubicBezTo>
                <a:cubicBezTo>
                  <a:pt x="455629" y="257666"/>
                  <a:pt x="427571" y="258429"/>
                  <a:pt x="405352" y="245097"/>
                </a:cubicBezTo>
                <a:cubicBezTo>
                  <a:pt x="361858" y="219000"/>
                  <a:pt x="404716" y="96654"/>
                  <a:pt x="405352" y="94268"/>
                </a:cubicBezTo>
                <a:cubicBezTo>
                  <a:pt x="410844" y="73673"/>
                  <a:pt x="434426" y="55161"/>
                  <a:pt x="452486" y="47134"/>
                </a:cubicBezTo>
                <a:cubicBezTo>
                  <a:pt x="470647" y="39062"/>
                  <a:pt x="509047" y="28280"/>
                  <a:pt x="509047" y="28280"/>
                </a:cubicBezTo>
                <a:cubicBezTo>
                  <a:pt x="550918" y="32268"/>
                  <a:pt x="694201" y="3507"/>
                  <a:pt x="735290" y="75414"/>
                </a:cubicBezTo>
                <a:cubicBezTo>
                  <a:pt x="741718" y="86663"/>
                  <a:pt x="741575" y="100553"/>
                  <a:pt x="744717" y="113122"/>
                </a:cubicBezTo>
                <a:cubicBezTo>
                  <a:pt x="741575" y="150829"/>
                  <a:pt x="748873" y="190927"/>
                  <a:pt x="735290" y="226243"/>
                </a:cubicBezTo>
                <a:cubicBezTo>
                  <a:pt x="730639" y="238335"/>
                  <a:pt x="710539" y="235670"/>
                  <a:pt x="697583" y="235670"/>
                </a:cubicBezTo>
                <a:cubicBezTo>
                  <a:pt x="669129" y="235670"/>
                  <a:pt x="641022" y="229385"/>
                  <a:pt x="612742" y="226243"/>
                </a:cubicBezTo>
                <a:cubicBezTo>
                  <a:pt x="603315" y="216816"/>
                  <a:pt x="585162" y="211276"/>
                  <a:pt x="584461" y="197963"/>
                </a:cubicBezTo>
                <a:cubicBezTo>
                  <a:pt x="576907" y="54435"/>
                  <a:pt x="567377" y="71094"/>
                  <a:pt x="631595" y="28280"/>
                </a:cubicBezTo>
                <a:cubicBezTo>
                  <a:pt x="750608" y="33239"/>
                  <a:pt x="823043" y="-6516"/>
                  <a:pt x="895546" y="65988"/>
                </a:cubicBezTo>
                <a:cubicBezTo>
                  <a:pt x="906655" y="77098"/>
                  <a:pt x="914399" y="91126"/>
                  <a:pt x="923826" y="103695"/>
                </a:cubicBezTo>
                <a:cubicBezTo>
                  <a:pt x="959573" y="210933"/>
                  <a:pt x="942680" y="140382"/>
                  <a:pt x="942680" y="32051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cxnSp>
        <p:nvCxnSpPr>
          <p:cNvPr id="73" name="Straight Connector 72"/>
          <p:cNvCxnSpPr/>
          <p:nvPr/>
        </p:nvCxnSpPr>
        <p:spPr>
          <a:xfrm>
            <a:off x="7103531" y="1426394"/>
            <a:ext cx="1281" cy="165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104809" y="1591541"/>
            <a:ext cx="2905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681252" y="1118845"/>
            <a:ext cx="558530" cy="579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cxnSp>
        <p:nvCxnSpPr>
          <p:cNvPr id="78" name="Straight Connector 77"/>
          <p:cNvCxnSpPr/>
          <p:nvPr/>
        </p:nvCxnSpPr>
        <p:spPr>
          <a:xfrm>
            <a:off x="7388258" y="1591541"/>
            <a:ext cx="0" cy="502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548353" y="9491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929745" y="2637467"/>
            <a:ext cx="554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929745" y="3812553"/>
            <a:ext cx="554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929745" y="4154541"/>
            <a:ext cx="554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426976" y="3678221"/>
            <a:ext cx="619592" cy="6426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01" name="Freeform: Shape 100"/>
          <p:cNvSpPr/>
          <p:nvPr/>
        </p:nvSpPr>
        <p:spPr>
          <a:xfrm>
            <a:off x="6568127" y="3948875"/>
            <a:ext cx="235522" cy="134333"/>
          </a:xfrm>
          <a:custGeom>
            <a:avLst/>
            <a:gdLst>
              <a:gd name="connsiteX0" fmla="*/ 0 w 314029"/>
              <a:gd name="connsiteY0" fmla="*/ 179110 h 179110"/>
              <a:gd name="connsiteX1" fmla="*/ 9427 w 314029"/>
              <a:gd name="connsiteY1" fmla="*/ 47134 h 179110"/>
              <a:gd name="connsiteX2" fmla="*/ 37708 w 314029"/>
              <a:gd name="connsiteY2" fmla="*/ 28281 h 179110"/>
              <a:gd name="connsiteX3" fmla="*/ 75415 w 314029"/>
              <a:gd name="connsiteY3" fmla="*/ 0 h 179110"/>
              <a:gd name="connsiteX4" fmla="*/ 141403 w 314029"/>
              <a:gd name="connsiteY4" fmla="*/ 18854 h 179110"/>
              <a:gd name="connsiteX5" fmla="*/ 150829 w 314029"/>
              <a:gd name="connsiteY5" fmla="*/ 47134 h 179110"/>
              <a:gd name="connsiteX6" fmla="*/ 169683 w 314029"/>
              <a:gd name="connsiteY6" fmla="*/ 113122 h 179110"/>
              <a:gd name="connsiteX7" fmla="*/ 254524 w 314029"/>
              <a:gd name="connsiteY7" fmla="*/ 160256 h 179110"/>
              <a:gd name="connsiteX8" fmla="*/ 292231 w 314029"/>
              <a:gd name="connsiteY8" fmla="*/ 141402 h 179110"/>
              <a:gd name="connsiteX9" fmla="*/ 311085 w 314029"/>
              <a:gd name="connsiteY9" fmla="*/ 37708 h 17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4029" h="179110">
                <a:moveTo>
                  <a:pt x="0" y="179110"/>
                </a:moveTo>
                <a:cubicBezTo>
                  <a:pt x="3142" y="135118"/>
                  <a:pt x="-1270" y="89921"/>
                  <a:pt x="9427" y="47134"/>
                </a:cubicBezTo>
                <a:cubicBezTo>
                  <a:pt x="12175" y="36143"/>
                  <a:pt x="28489" y="34866"/>
                  <a:pt x="37708" y="28281"/>
                </a:cubicBezTo>
                <a:cubicBezTo>
                  <a:pt x="50493" y="19149"/>
                  <a:pt x="62846" y="9427"/>
                  <a:pt x="75415" y="0"/>
                </a:cubicBezTo>
                <a:cubicBezTo>
                  <a:pt x="97411" y="6285"/>
                  <a:pt x="122004" y="6730"/>
                  <a:pt x="141403" y="18854"/>
                </a:cubicBezTo>
                <a:cubicBezTo>
                  <a:pt x="149829" y="24120"/>
                  <a:pt x="148099" y="37580"/>
                  <a:pt x="150829" y="47134"/>
                </a:cubicBezTo>
                <a:cubicBezTo>
                  <a:pt x="150927" y="47477"/>
                  <a:pt x="165162" y="108601"/>
                  <a:pt x="169683" y="113122"/>
                </a:cubicBezTo>
                <a:cubicBezTo>
                  <a:pt x="202097" y="145535"/>
                  <a:pt x="218962" y="148402"/>
                  <a:pt x="254524" y="160256"/>
                </a:cubicBezTo>
                <a:cubicBezTo>
                  <a:pt x="267093" y="153971"/>
                  <a:pt x="281435" y="150398"/>
                  <a:pt x="292231" y="141402"/>
                </a:cubicBezTo>
                <a:cubicBezTo>
                  <a:pt x="325029" y="114070"/>
                  <a:pt x="311085" y="75940"/>
                  <a:pt x="311085" y="3770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2594728" y="2498968"/>
            <a:ext cx="148472" cy="503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2594728" y="2549345"/>
            <a:ext cx="148472" cy="88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3816857" y="2471305"/>
            <a:ext cx="134333" cy="8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3816857" y="2551485"/>
            <a:ext cx="134333" cy="56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 flipH="1">
            <a:off x="7257137" y="2064239"/>
            <a:ext cx="55853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</a:t>
            </a:r>
            <a:endParaRPr lang="en-IN" sz="1350" dirty="0"/>
          </a:p>
        </p:txBody>
      </p:sp>
      <p:sp>
        <p:nvSpPr>
          <p:cNvPr id="114" name="TextBox 113"/>
          <p:cNvSpPr txBox="1"/>
          <p:nvPr/>
        </p:nvSpPr>
        <p:spPr>
          <a:xfrm>
            <a:off x="6483927" y="2516632"/>
            <a:ext cx="1073726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</a:t>
            </a:r>
            <a:endParaRPr lang="en-IN" sz="1350" dirty="0"/>
          </a:p>
        </p:txBody>
      </p:sp>
      <p:sp>
        <p:nvSpPr>
          <p:cNvPr id="115" name="TextBox 114"/>
          <p:cNvSpPr txBox="1"/>
          <p:nvPr/>
        </p:nvSpPr>
        <p:spPr>
          <a:xfrm>
            <a:off x="6140702" y="1103481"/>
            <a:ext cx="812422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BULB</a:t>
            </a:r>
            <a:endParaRPr lang="en-IN" sz="1350" dirty="0"/>
          </a:p>
        </p:txBody>
      </p:sp>
      <p:sp>
        <p:nvSpPr>
          <p:cNvPr id="116" name="TextBox 115"/>
          <p:cNvSpPr txBox="1"/>
          <p:nvPr/>
        </p:nvSpPr>
        <p:spPr>
          <a:xfrm>
            <a:off x="2396765" y="2064239"/>
            <a:ext cx="2085677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INPUT OR OUTPUT SIGNAL</a:t>
            </a:r>
            <a:endParaRPr lang="en-IN" sz="1350" dirty="0"/>
          </a:p>
        </p:txBody>
      </p:sp>
      <p:sp>
        <p:nvSpPr>
          <p:cNvPr id="117" name="TextBox 116"/>
          <p:cNvSpPr txBox="1"/>
          <p:nvPr/>
        </p:nvSpPr>
        <p:spPr>
          <a:xfrm>
            <a:off x="2326064" y="2637467"/>
            <a:ext cx="580748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VCC</a:t>
            </a:r>
            <a:endParaRPr lang="en-IN" sz="135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83524" y="2637467"/>
            <a:ext cx="590603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VCC</a:t>
            </a:r>
            <a:endParaRPr lang="en-IN" sz="1350" dirty="0"/>
          </a:p>
        </p:txBody>
      </p:sp>
      <p:sp>
        <p:nvSpPr>
          <p:cNvPr id="119" name="TextBox 118"/>
          <p:cNvSpPr txBox="1"/>
          <p:nvPr/>
        </p:nvSpPr>
        <p:spPr>
          <a:xfrm>
            <a:off x="5995448" y="3558029"/>
            <a:ext cx="261592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</a:t>
            </a:r>
            <a:endParaRPr lang="en-IN" sz="1350" dirty="0"/>
          </a:p>
        </p:txBody>
      </p:sp>
      <p:sp>
        <p:nvSpPr>
          <p:cNvPr id="120" name="TextBox 119"/>
          <p:cNvSpPr txBox="1"/>
          <p:nvPr/>
        </p:nvSpPr>
        <p:spPr>
          <a:xfrm>
            <a:off x="6044939" y="4223905"/>
            <a:ext cx="212099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</a:t>
            </a:r>
            <a:endParaRPr lang="en-IN" sz="1350" dirty="0"/>
          </a:p>
        </p:txBody>
      </p:sp>
      <p:sp>
        <p:nvSpPr>
          <p:cNvPr id="121" name="TextBox 120"/>
          <p:cNvSpPr txBox="1"/>
          <p:nvPr/>
        </p:nvSpPr>
        <p:spPr>
          <a:xfrm>
            <a:off x="6794369" y="4410915"/>
            <a:ext cx="678728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230V</a:t>
            </a:r>
            <a:endParaRPr lang="en-IN" sz="1350" dirty="0"/>
          </a:p>
        </p:txBody>
      </p:sp>
      <p:sp>
        <p:nvSpPr>
          <p:cNvPr id="122" name="TextBox 121"/>
          <p:cNvSpPr txBox="1"/>
          <p:nvPr/>
        </p:nvSpPr>
        <p:spPr>
          <a:xfrm>
            <a:off x="6927410" y="3512840"/>
            <a:ext cx="888257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AC MAINS</a:t>
            </a:r>
            <a:endParaRPr lang="en-IN" sz="1350" dirty="0"/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4637988" y="2655132"/>
            <a:ext cx="3219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645058" y="2655132"/>
            <a:ext cx="0" cy="259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421469" y="2919806"/>
            <a:ext cx="4455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4482443" y="2988853"/>
            <a:ext cx="3165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4567286" y="3042984"/>
            <a:ext cx="153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214F-A8D4-0156-5F52-0168506F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image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7D7CEC3-FA14-EE37-A2C9-F99E65836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99" y="1600200"/>
            <a:ext cx="5880601" cy="4525963"/>
          </a:xfrm>
        </p:spPr>
      </p:pic>
    </p:spTree>
    <p:extLst>
      <p:ext uri="{BB962C8B-B14F-4D97-AF65-F5344CB8AC3E}">
        <p14:creationId xmlns:p14="http://schemas.microsoft.com/office/powerpoint/2010/main" val="100409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0A6E-A18D-07F3-71B3-707CCFEE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2629122" cy="1622321"/>
          </a:xfrm>
        </p:spPr>
        <p:txBody>
          <a:bodyPr>
            <a:normAutofit/>
          </a:bodyPr>
          <a:lstStyle/>
          <a:p>
            <a:r>
              <a:rPr lang="en-US" sz="370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5BD5F-6E6E-702C-7A47-CA04372E1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8" y="2438400"/>
            <a:ext cx="2629120" cy="3785419"/>
          </a:xfrm>
        </p:spPr>
        <p:txBody>
          <a:bodyPr>
            <a:normAutofit/>
          </a:bodyPr>
          <a:lstStyle/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Safety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Fire Safety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Shockless switch</a:t>
            </a: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557784"/>
            <a:ext cx="493807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7AF8A0-6CA1-1CB1-831D-7AFF8FC9D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396" y="2366470"/>
            <a:ext cx="4514498" cy="21218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58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7E93B-94B9-80B0-7341-93CB6313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9FB1D-4508-489C-EB69-E65FA990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Fast working techniques.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Simpely designed and user friendly switches.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High speed switching without any delays.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E1C35-4D73-1ED9-40B2-1F61962B1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2" r="8597" b="-1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7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189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SHOCKLESS TOUCH AUTOMATION</vt:lpstr>
      <vt:lpstr>LIST OF CONTENT</vt:lpstr>
      <vt:lpstr>ABSTRACT</vt:lpstr>
      <vt:lpstr>OBJECTIVE</vt:lpstr>
      <vt:lpstr>BLOCK DIAGRAM</vt:lpstr>
      <vt:lpstr>CIRCUIT DIAGRAM</vt:lpstr>
      <vt:lpstr>Project image</vt:lpstr>
      <vt:lpstr>Advantages</vt:lpstr>
      <vt:lpstr>Features</vt:lpstr>
      <vt:lpstr>COMPONENTS AND ITS COST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Vishnu Ram</cp:lastModifiedBy>
  <cp:revision>77</cp:revision>
  <cp:lastPrinted>2018-03-14T10:14:00Z</cp:lastPrinted>
  <dcterms:created xsi:type="dcterms:W3CDTF">2018-03-14T10:07:00Z</dcterms:created>
  <dcterms:modified xsi:type="dcterms:W3CDTF">2022-05-28T03:35:06Z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