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72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06B2-61D3-714E-8F88-00D4ABA7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0A7AD-A75C-C348-A783-E0711DBC7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627A-CCF2-3343-8116-83A30287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81BC-0E63-0F43-8359-8CEC4F0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6C4D-AFFB-EC47-8A43-CED8364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8689-FECF-1D49-94E4-AE89556D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57A8-1B84-BA41-8FF3-2EAF12D11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07D8-6C2B-2C44-98B0-222B265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2174-EF50-5B43-895F-91C342E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C6CC-3F47-EE42-A0C7-CCAAF60B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BEA8B-66B8-6545-BE2D-915D9AEC0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FBD1-CA90-3F44-B363-EDCC521D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6D9B-C541-7440-81C7-C4DAC9E1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2E62-EF0C-CA4E-A105-861B5CF7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103B-BBFF-0E41-822B-3C187B6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A703-FE6D-BA42-83B7-036FD65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18B6-FC06-4C4D-97CC-A7124D28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5381-03BF-C24F-B219-7A505948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1EE6-5ABA-9840-B1D8-DEA330B4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3778-4551-9143-82E8-418B60E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0DD2-8DC0-6E4D-94C6-5026509C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BDEA-70B5-C840-AE27-CED542D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15F6-03D0-5243-B076-C4A39B2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AA81-6AE3-254D-8F7A-0CBA2F8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A97B-2E36-5B44-9D1C-3DECB850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1D1F-A7A7-F947-AAA7-6A030F3E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9A41-1D6D-9B44-8175-55D0DF8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9FFE-D0C9-7846-A279-AB3943D8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6633-CDF8-354E-BFBA-2A571D04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E11C-8A26-6541-B0D8-923AE42E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9E38-B53A-4E4F-AA70-9BC8883B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336C-A5EA-5C4F-ABE6-BC0E9D2B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7DC3-79B1-0D49-8962-2EB0747E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A5CB3-8A6A-5043-A1E9-F4B76AC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11BBD-03DC-2D4B-B34C-521371F9A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01453-A673-0340-8497-B6EBD6E40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A645F-4D9D-024B-B147-D782251D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3C16-FD6F-6D4C-99F4-F905B29F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0299-50B5-6346-9E40-12004F2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3CB7-8A00-424C-907F-C3D892A1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45993-8391-9947-8973-832BDE65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D5228-FBD1-964C-895B-5355D63D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2DC45-AF88-704E-ABDA-D9E1179B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3A56F-320E-6B4C-AD8B-1FAF7B6E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C8C93-F575-5F42-B383-72B0E961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46A0-C9C1-3C41-B8A4-785D11CD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2E24-9F43-3344-83DD-B2888D47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7100-5FF4-5D4A-9E1A-832B2B4F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EC7B8-5C44-8D4E-853B-9D85FAE1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9FC8-5BFE-7C49-8828-728CC5AC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D5B9-798F-CD4B-AEFD-814DC3CF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489B-022F-B344-B1C2-E7CD84C4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61D3-96A3-5643-80F0-0FACFBD2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691A4-3DC5-B847-B6F6-4D6E707B5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68F36-7315-7C42-AD14-2E17EEF9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2FB8-39BE-794B-AC1A-C1DD5038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9C5-8DBB-8346-B57A-FCF76F07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DDFA-65C4-534E-A0FD-1F55CB0B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5BE66-9B14-7E4B-838D-F731BD94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15E8-BB3A-9041-AC2C-D6D938F0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F1D0-3327-A04B-8106-46A6FED19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22B-1C61-F14D-A003-C982D60E748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5333-128C-B64B-8056-FAD3D0732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5C33F-93F9-3740-AB5B-6C0FAE2E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C1C6-652B-FE40-B79C-DBB3CCCF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E3523-CDA9-474D-96D0-5829EBE5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17" y="2101850"/>
            <a:ext cx="6070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9038895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104421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13322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9038895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9091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9038895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67685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408276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9028390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25544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9028390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129441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89666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BCAAB-2D79-7C46-BB1A-B0D02E69CE0A}"/>
              </a:ext>
            </a:extLst>
          </p:cNvPr>
          <p:cNvSpPr txBox="1"/>
          <p:nvPr/>
        </p:nvSpPr>
        <p:spPr>
          <a:xfrm>
            <a:off x="1706109" y="2299358"/>
            <a:ext cx="2427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response.render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802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9D318-E9FA-7949-8C83-DAB7A5335342}"/>
              </a:ext>
            </a:extLst>
          </p:cNvPr>
          <p:cNvSpPr txBox="1"/>
          <p:nvPr/>
        </p:nvSpPr>
        <p:spPr>
          <a:xfrm>
            <a:off x="126124" y="11561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createUser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126124" y="522467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CD408-BEE6-B545-BA76-AEAFF9085FD6}"/>
              </a:ext>
            </a:extLst>
          </p:cNvPr>
          <p:cNvSpPr txBox="1"/>
          <p:nvPr/>
        </p:nvSpPr>
        <p:spPr>
          <a:xfrm>
            <a:off x="126124" y="220117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logging()</a:t>
            </a:r>
          </a:p>
        </p:txBody>
      </p:sp>
    </p:spTree>
    <p:extLst>
      <p:ext uri="{BB962C8B-B14F-4D97-AF65-F5344CB8AC3E}">
        <p14:creationId xmlns:p14="http://schemas.microsoft.com/office/powerpoint/2010/main" val="35198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9D318-E9FA-7949-8C83-DAB7A5335342}"/>
              </a:ext>
            </a:extLst>
          </p:cNvPr>
          <p:cNvSpPr txBox="1"/>
          <p:nvPr/>
        </p:nvSpPr>
        <p:spPr>
          <a:xfrm>
            <a:off x="5717628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createUser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126124" y="522467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CD408-BEE6-B545-BA76-AEAFF9085FD6}"/>
              </a:ext>
            </a:extLst>
          </p:cNvPr>
          <p:cNvSpPr txBox="1"/>
          <p:nvPr/>
        </p:nvSpPr>
        <p:spPr>
          <a:xfrm>
            <a:off x="126124" y="220117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logging()</a:t>
            </a:r>
          </a:p>
        </p:txBody>
      </p:sp>
    </p:spTree>
    <p:extLst>
      <p:ext uri="{BB962C8B-B14F-4D97-AF65-F5344CB8AC3E}">
        <p14:creationId xmlns:p14="http://schemas.microsoft.com/office/powerpoint/2010/main" val="37275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9D318-E9FA-7949-8C83-DAB7A5335342}"/>
              </a:ext>
            </a:extLst>
          </p:cNvPr>
          <p:cNvSpPr txBox="1"/>
          <p:nvPr/>
        </p:nvSpPr>
        <p:spPr>
          <a:xfrm>
            <a:off x="5717628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createUser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9038895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B4274-B9D3-C14F-AB16-D0B9871B9B27}"/>
              </a:ext>
            </a:extLst>
          </p:cNvPr>
          <p:cNvSpPr txBox="1"/>
          <p:nvPr/>
        </p:nvSpPr>
        <p:spPr>
          <a:xfrm>
            <a:off x="126124" y="220117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logging()</a:t>
            </a:r>
          </a:p>
        </p:txBody>
      </p:sp>
    </p:spTree>
    <p:extLst>
      <p:ext uri="{BB962C8B-B14F-4D97-AF65-F5344CB8AC3E}">
        <p14:creationId xmlns:p14="http://schemas.microsoft.com/office/powerpoint/2010/main" val="320742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9D318-E9FA-7949-8C83-DAB7A5335342}"/>
              </a:ext>
            </a:extLst>
          </p:cNvPr>
          <p:cNvSpPr txBox="1"/>
          <p:nvPr/>
        </p:nvSpPr>
        <p:spPr>
          <a:xfrm>
            <a:off x="5717628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createUser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CD408-BEE6-B545-BA76-AEAFF9085FD6}"/>
              </a:ext>
            </a:extLst>
          </p:cNvPr>
          <p:cNvSpPr txBox="1"/>
          <p:nvPr/>
        </p:nvSpPr>
        <p:spPr>
          <a:xfrm>
            <a:off x="5717628" y="479323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logging()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F378A-A63C-8449-893D-007CE4857F0D}"/>
              </a:ext>
            </a:extLst>
          </p:cNvPr>
          <p:cNvSpPr txBox="1"/>
          <p:nvPr/>
        </p:nvSpPr>
        <p:spPr>
          <a:xfrm>
            <a:off x="9038895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54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9038895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26B38C-08EF-1745-8680-0C12022E40DC}"/>
              </a:ext>
            </a:extLst>
          </p:cNvPr>
          <p:cNvSpPr txBox="1"/>
          <p:nvPr/>
        </p:nvSpPr>
        <p:spPr>
          <a:xfrm>
            <a:off x="5717628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createUser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26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9038895" y="5281233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44540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126124" y="943304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76535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C969-28FE-1945-9A2E-B1FF95CC2097}"/>
              </a:ext>
            </a:extLst>
          </p:cNvPr>
          <p:cNvSpPr/>
          <p:nvPr/>
        </p:nvSpPr>
        <p:spPr>
          <a:xfrm>
            <a:off x="5491657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3AAF6-9ADE-5C48-B622-96E39F063835}"/>
              </a:ext>
            </a:extLst>
          </p:cNvPr>
          <p:cNvSpPr/>
          <p:nvPr/>
        </p:nvSpPr>
        <p:spPr>
          <a:xfrm>
            <a:off x="8812924" y="1481957"/>
            <a:ext cx="3163614" cy="441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493B-9706-A34C-9742-AD26D4427E60}"/>
              </a:ext>
            </a:extLst>
          </p:cNvPr>
          <p:cNvSpPr txBox="1"/>
          <p:nvPr/>
        </p:nvSpPr>
        <p:spPr>
          <a:xfrm>
            <a:off x="6694417" y="993960"/>
            <a:ext cx="75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D50D3-02E0-7F49-8CFC-539CF7EF4332}"/>
              </a:ext>
            </a:extLst>
          </p:cNvPr>
          <p:cNvSpPr txBox="1"/>
          <p:nvPr/>
        </p:nvSpPr>
        <p:spPr>
          <a:xfrm>
            <a:off x="9311517" y="993961"/>
            <a:ext cx="21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427B9-D5FD-2047-9855-2081951DACF6}"/>
              </a:ext>
            </a:extLst>
          </p:cNvPr>
          <p:cNvSpPr txBox="1"/>
          <p:nvPr/>
        </p:nvSpPr>
        <p:spPr>
          <a:xfrm>
            <a:off x="5717628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findOrCreate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2A762-44DA-7E44-9C73-B73F6EB886B6}"/>
              </a:ext>
            </a:extLst>
          </p:cNvPr>
          <p:cNvSpPr txBox="1"/>
          <p:nvPr/>
        </p:nvSpPr>
        <p:spPr>
          <a:xfrm>
            <a:off x="126124" y="1357516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getContacts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3AAFD-DF41-7847-AC94-560AD2FCD9A7}"/>
              </a:ext>
            </a:extLst>
          </p:cNvPr>
          <p:cNvSpPr txBox="1"/>
          <p:nvPr/>
        </p:nvSpPr>
        <p:spPr>
          <a:xfrm>
            <a:off x="9038895" y="5281182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anonymous(user)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FAC204-48FA-AB46-A4CB-AF65D220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8" y="4558642"/>
            <a:ext cx="4994400" cy="2183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0C5E36-0CA4-8E44-9D93-F39EBA6CDE0A}"/>
              </a:ext>
            </a:extLst>
          </p:cNvPr>
          <p:cNvSpPr txBox="1"/>
          <p:nvPr/>
        </p:nvSpPr>
        <p:spPr>
          <a:xfrm>
            <a:off x="126124" y="1771728"/>
            <a:ext cx="27116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anonymous(contacts)</a:t>
            </a:r>
          </a:p>
        </p:txBody>
      </p:sp>
    </p:spTree>
    <p:extLst>
      <p:ext uri="{BB962C8B-B14F-4D97-AF65-F5344CB8AC3E}">
        <p14:creationId xmlns:p14="http://schemas.microsoft.com/office/powerpoint/2010/main" val="298535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225</Words>
  <Application>Microsoft Macintosh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Turner, Sarah (Apprentice - Technology)</dc:creator>
  <cp:lastModifiedBy>Turner, Sarah (Apprentice - Technology)</cp:lastModifiedBy>
  <cp:revision>6</cp:revision>
  <dcterms:created xsi:type="dcterms:W3CDTF">2020-10-09T10:00:59Z</dcterms:created>
  <dcterms:modified xsi:type="dcterms:W3CDTF">2020-10-12T10:29:41Z</dcterms:modified>
</cp:coreProperties>
</file>