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4714-733F-4143-BD44-5285A991389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E09C-2E18-2F49-9283-1838AF85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5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4714-733F-4143-BD44-5285A991389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E09C-2E18-2F49-9283-1838AF85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5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4714-733F-4143-BD44-5285A991389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E09C-2E18-2F49-9283-1838AF85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4714-733F-4143-BD44-5285A991389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E09C-2E18-2F49-9283-1838AF85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5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4714-733F-4143-BD44-5285A991389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E09C-2E18-2F49-9283-1838AF85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7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4714-733F-4143-BD44-5285A991389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E09C-2E18-2F49-9283-1838AF85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4714-733F-4143-BD44-5285A991389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E09C-2E18-2F49-9283-1838AF85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0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4714-733F-4143-BD44-5285A991389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E09C-2E18-2F49-9283-1838AF85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6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4714-733F-4143-BD44-5285A991389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E09C-2E18-2F49-9283-1838AF85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3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4714-733F-4143-BD44-5285A991389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E09C-2E18-2F49-9283-1838AF85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6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4714-733F-4143-BD44-5285A991389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E09C-2E18-2F49-9283-1838AF85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4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4714-733F-4143-BD44-5285A991389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E09C-2E18-2F49-9283-1838AF85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bu-bmi.github.io/NurseInf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4164" y="2625690"/>
            <a:ext cx="6691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hlinkClick r:id="rId2"/>
              </a:rPr>
              <a:t>sbu-bmi.github.io/NurseInfo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024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Almeida</dc:creator>
  <cp:lastModifiedBy>Jonas Almeida</cp:lastModifiedBy>
  <cp:revision>2</cp:revision>
  <dcterms:created xsi:type="dcterms:W3CDTF">2015-05-29T02:52:15Z</dcterms:created>
  <dcterms:modified xsi:type="dcterms:W3CDTF">2015-05-29T03:14:30Z</dcterms:modified>
</cp:coreProperties>
</file>