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6" d="100"/>
          <a:sy n="56" d="100"/>
        </p:scale>
        <p:origin x="-3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74BF6-50E7-D840-B4A1-77CFE5048899}" type="datetimeFigureOut">
              <a:rPr lang="en-US" smtClean="0"/>
              <a:t>9/8/15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F24E-6B76-2B42-B49B-14F32C458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215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74BF6-50E7-D840-B4A1-77CFE5048899}" type="datetimeFigureOut">
              <a:rPr lang="en-US" smtClean="0"/>
              <a:t>9/8/15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F24E-6B76-2B42-B49B-14F32C458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041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74BF6-50E7-D840-B4A1-77CFE5048899}" type="datetimeFigureOut">
              <a:rPr lang="en-US" smtClean="0"/>
              <a:t>9/8/15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F24E-6B76-2B42-B49B-14F32C458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18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74BF6-50E7-D840-B4A1-77CFE5048899}" type="datetimeFigureOut">
              <a:rPr lang="en-US" smtClean="0"/>
              <a:t>9/8/15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F24E-6B76-2B42-B49B-14F32C458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597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74BF6-50E7-D840-B4A1-77CFE5048899}" type="datetimeFigureOut">
              <a:rPr lang="en-US" smtClean="0"/>
              <a:t>9/8/15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F24E-6B76-2B42-B49B-14F32C458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619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74BF6-50E7-D840-B4A1-77CFE5048899}" type="datetimeFigureOut">
              <a:rPr lang="en-US" smtClean="0"/>
              <a:t>9/8/15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F24E-6B76-2B42-B49B-14F32C458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038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74BF6-50E7-D840-B4A1-77CFE5048899}" type="datetimeFigureOut">
              <a:rPr lang="en-US" smtClean="0"/>
              <a:t>9/8/15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F24E-6B76-2B42-B49B-14F32C458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969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74BF6-50E7-D840-B4A1-77CFE5048899}" type="datetimeFigureOut">
              <a:rPr lang="en-US" smtClean="0"/>
              <a:t>9/8/15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F24E-6B76-2B42-B49B-14F32C458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613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74BF6-50E7-D840-B4A1-77CFE5048899}" type="datetimeFigureOut">
              <a:rPr lang="en-US" smtClean="0"/>
              <a:t>9/8/15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F24E-6B76-2B42-B49B-14F32C458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167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74BF6-50E7-D840-B4A1-77CFE5048899}" type="datetimeFigureOut">
              <a:rPr lang="en-US" smtClean="0"/>
              <a:t>9/8/15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F24E-6B76-2B42-B49B-14F32C458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98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74BF6-50E7-D840-B4A1-77CFE5048899}" type="datetimeFigureOut">
              <a:rPr lang="en-US" smtClean="0"/>
              <a:t>9/8/15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F24E-6B76-2B42-B49B-14F32C458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999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74BF6-50E7-D840-B4A1-77CFE5048899}" type="datetimeFigureOut">
              <a:rPr lang="en-US" smtClean="0"/>
              <a:t>9/8/15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FF24E-6B76-2B42-B49B-14F32C458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619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6885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Jonas Almeida</dc:creator>
  <cp:lastModifiedBy>Jonas Almeida</cp:lastModifiedBy>
  <cp:revision>1</cp:revision>
  <dcterms:created xsi:type="dcterms:W3CDTF">2015-09-08T15:41:50Z</dcterms:created>
  <dcterms:modified xsi:type="dcterms:W3CDTF">2015-09-08T15:42:34Z</dcterms:modified>
</cp:coreProperties>
</file>