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4BF6-50E7-D840-B4A1-77CFE5048899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24E-6B76-2B42-B49B-14F32C458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rot="1468197">
            <a:off x="2406899" y="1816493"/>
            <a:ext cx="3607698" cy="2924111"/>
            <a:chOff x="2406899" y="1816493"/>
            <a:chExt cx="3607698" cy="2924111"/>
          </a:xfrm>
        </p:grpSpPr>
        <p:sp>
          <p:nvSpPr>
            <p:cNvPr id="5" name="Oval 4"/>
            <p:cNvSpPr/>
            <p:nvPr/>
          </p:nvSpPr>
          <p:spPr>
            <a:xfrm>
              <a:off x="2406899" y="1993711"/>
              <a:ext cx="1609521" cy="531021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822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05076" y="1998429"/>
              <a:ext cx="1609521" cy="48383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822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4050690" y="1816493"/>
              <a:ext cx="310091" cy="2924111"/>
            </a:xfrm>
            <a:prstGeom prst="can">
              <a:avLst/>
            </a:prstGeom>
            <a:gradFill>
              <a:gsLst>
                <a:gs pos="0">
                  <a:schemeClr val="tx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822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88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1468197">
            <a:off x="2795549" y="1900772"/>
            <a:ext cx="3607698" cy="1047550"/>
            <a:chOff x="2406899" y="1816494"/>
            <a:chExt cx="3607698" cy="1047550"/>
          </a:xfrm>
        </p:grpSpPr>
        <p:sp>
          <p:nvSpPr>
            <p:cNvPr id="5" name="Oval 4"/>
            <p:cNvSpPr/>
            <p:nvPr/>
          </p:nvSpPr>
          <p:spPr>
            <a:xfrm>
              <a:off x="2406899" y="1993711"/>
              <a:ext cx="1609521" cy="531021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822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05076" y="1998429"/>
              <a:ext cx="1609521" cy="48383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822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>
              <a:off x="4051957" y="1816494"/>
              <a:ext cx="308824" cy="1047550"/>
            </a:xfrm>
            <a:prstGeom prst="can">
              <a:avLst/>
            </a:prstGeom>
            <a:gradFill>
              <a:gsLst>
                <a:gs pos="0">
                  <a:schemeClr val="tx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822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468197">
            <a:off x="2224402" y="4401322"/>
            <a:ext cx="3607698" cy="1047550"/>
            <a:chOff x="2406899" y="1816494"/>
            <a:chExt cx="3607698" cy="1047550"/>
          </a:xfrm>
        </p:grpSpPr>
        <p:sp>
          <p:nvSpPr>
            <p:cNvPr id="9" name="Oval 8"/>
            <p:cNvSpPr/>
            <p:nvPr/>
          </p:nvSpPr>
          <p:spPr>
            <a:xfrm>
              <a:off x="2406899" y="1993711"/>
              <a:ext cx="1609521" cy="531021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822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405076" y="1998429"/>
              <a:ext cx="1609521" cy="48383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822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4051957" y="1816494"/>
              <a:ext cx="308824" cy="1047550"/>
            </a:xfrm>
            <a:prstGeom prst="can">
              <a:avLst/>
            </a:prstGeom>
            <a:gradFill>
              <a:gsLst>
                <a:gs pos="0">
                  <a:schemeClr val="tx1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822000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57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Almeida</dc:creator>
  <cp:lastModifiedBy>Jonas Almeida</cp:lastModifiedBy>
  <cp:revision>4</cp:revision>
  <dcterms:created xsi:type="dcterms:W3CDTF">2015-09-08T15:41:50Z</dcterms:created>
  <dcterms:modified xsi:type="dcterms:W3CDTF">2015-09-10T13:20:46Z</dcterms:modified>
</cp:coreProperties>
</file>