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3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 descr="A close up of a coral&#10;&#10;Description automatically generated">
            <a:extLst>
              <a:ext uri="{FF2B5EF4-FFF2-40B4-BE49-F238E27FC236}">
                <a16:creationId xmlns:a16="http://schemas.microsoft.com/office/drawing/2014/main" id="{56AF8114-F53F-4014-AEAA-2C19DC699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19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A9EE0-3FEC-4EC3-A940-8A235CFA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Genetic Algorithms</a:t>
            </a:r>
            <a:br>
              <a:rPr lang="en-US" sz="4000" b="1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1396-5C06-4701-9695-8F3183FB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7301" y="5910817"/>
            <a:ext cx="1606859" cy="630316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TARA </a:t>
            </a:r>
            <a:r>
              <a:rPr lang="en-US" sz="1050" dirty="0" err="1">
                <a:solidFill>
                  <a:schemeClr val="tx1"/>
                </a:solidFill>
              </a:rPr>
              <a:t>barghian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3127664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AA-2A69-4349-ACE4-69DDD493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DF9-2C17-4191-AAB0-02082D2E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genetic algorithm</a:t>
            </a:r>
            <a:r>
              <a:rPr lang="en-US" dirty="0"/>
              <a:t> is a search heuristic that is inspired by Charles Darwin’s theory of natural evolution.</a:t>
            </a:r>
          </a:p>
          <a:p>
            <a:r>
              <a:rPr lang="en-US" dirty="0"/>
              <a:t>This algorithm reflects the process of natural selection where the fittest individuals are selected for reproduction in order to produce offspring of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5800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7A019CD-FF99-4E60-8A53-263DB28A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867102-FE7A-4896-A4D0-6841A0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2488"/>
            <a:ext cx="2790485" cy="958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ED4C73-C297-4140-86A8-94B6D53D8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988" y="453644"/>
            <a:ext cx="2792012" cy="94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222B009-13AC-4E5C-A238-C515BBD8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976" y="453643"/>
            <a:ext cx="5557491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E1DE5E-2FAA-4765-A621-D46138B0F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15271"/>
            <a:ext cx="11298934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6E46-79EF-40E9-9D95-539C53A2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Foundation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BF2718-58A5-40D2-9B53-37D9F4B3E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2790485" cy="198644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9573C1-06B9-46BD-99C4-E12D85A3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0" y="2360686"/>
            <a:ext cx="2473207" cy="162207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DAB854B-F3A7-4429-ACE6-4146EC318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988" y="2180496"/>
            <a:ext cx="2792012" cy="198644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0BC07-06F4-4C47-A36A-E34D5DC4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16" y="2754371"/>
            <a:ext cx="2473207" cy="834707"/>
          </a:xfrm>
          <a:prstGeom prst="rect">
            <a:avLst/>
          </a:prstGeom>
        </p:spPr>
      </p:pic>
      <p:sp>
        <p:nvSpPr>
          <p:cNvPr id="82" name="Rectangle 77">
            <a:extLst>
              <a:ext uri="{FF2B5EF4-FFF2-40B4-BE49-F238E27FC236}">
                <a16:creationId xmlns:a16="http://schemas.microsoft.com/office/drawing/2014/main" id="{CAF53B94-1B70-4DC5-B091-1B5CF675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3907"/>
            <a:ext cx="2790485" cy="1987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E68EA2B-FFDB-47EE-983C-F9D62BA6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72" y="4841896"/>
            <a:ext cx="2473207" cy="79341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25CEE06-9780-44DF-89D3-F6BED116F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988" y="4233907"/>
            <a:ext cx="2792012" cy="1988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F2FC317-EAA5-4A0D-AED6-B7EA75839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55" y="5009355"/>
            <a:ext cx="2473207" cy="45849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E08F7CE-3BD7-4ED4-A83C-25066CFE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77" y="2180496"/>
            <a:ext cx="5557490" cy="4045683"/>
          </a:xfrm>
        </p:spPr>
        <p:txBody>
          <a:bodyPr>
            <a:normAutofit/>
          </a:bodyPr>
          <a:lstStyle/>
          <a:p>
            <a:r>
              <a:rPr lang="en-US"/>
              <a:t>Five phases are considered in a genetic algorithm.</a:t>
            </a:r>
          </a:p>
          <a:p>
            <a:pPr>
              <a:buFont typeface="+mj-lt"/>
              <a:buAutoNum type="arabicPeriod"/>
            </a:pPr>
            <a:r>
              <a:rPr lang="en-US"/>
              <a:t>Initial population</a:t>
            </a:r>
          </a:p>
          <a:p>
            <a:pPr>
              <a:buFont typeface="+mj-lt"/>
              <a:buAutoNum type="arabicPeriod"/>
            </a:pPr>
            <a:r>
              <a:rPr lang="en-US"/>
              <a:t>Fitness function</a:t>
            </a:r>
          </a:p>
          <a:p>
            <a:pPr>
              <a:buFont typeface="+mj-lt"/>
              <a:buAutoNum type="arabicPeriod"/>
            </a:pPr>
            <a:r>
              <a:rPr lang="en-US"/>
              <a:t>Selection</a:t>
            </a:r>
          </a:p>
          <a:p>
            <a:pPr>
              <a:buFont typeface="+mj-lt"/>
              <a:buAutoNum type="arabicPeriod"/>
            </a:pPr>
            <a:r>
              <a:rPr lang="en-US"/>
              <a:t>Crossover</a:t>
            </a:r>
          </a:p>
          <a:p>
            <a:pPr>
              <a:buFont typeface="+mj-lt"/>
              <a:buAutoNum type="arabicPeriod"/>
            </a:pPr>
            <a:r>
              <a:rPr lang="en-US"/>
              <a:t>Mutation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6C2-A0E8-42B4-994A-3933B38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FB5E18-55DF-404C-9319-D6D40D5F4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32" y="2076450"/>
            <a:ext cx="6049735" cy="3962400"/>
          </a:xfrm>
        </p:spPr>
      </p:pic>
    </p:spTree>
    <p:extLst>
      <p:ext uri="{BB962C8B-B14F-4D97-AF65-F5344CB8AC3E}">
        <p14:creationId xmlns:p14="http://schemas.microsoft.com/office/powerpoint/2010/main" val="26030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4987-4EBD-4B03-BE8B-4B77534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Stopping Conditions for the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840A-8A12-4034-9031-30D26D79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/>
              <a:t> Generations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b="1" dirty="0"/>
              <a:t>Time limit</a:t>
            </a:r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b="1" dirty="0"/>
              <a:t>Fitness limit</a:t>
            </a:r>
          </a:p>
          <a:p>
            <a:r>
              <a:rPr lang="en-US" dirty="0"/>
              <a:t>4. </a:t>
            </a:r>
            <a:r>
              <a:rPr lang="en-US" b="1" dirty="0"/>
              <a:t>No Improvement</a:t>
            </a:r>
          </a:p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29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979-7D2A-4922-AB49-3BBCDC07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/>
              <a:t>Examples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C47-5C27-431D-B610-567139F0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create target string, starting from random string</a:t>
            </a:r>
          </a:p>
          <a:p>
            <a:r>
              <a:rPr lang="en-US"/>
              <a:t>2. n queen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54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Genetic Algorithms </vt:lpstr>
      <vt:lpstr>introduction</vt:lpstr>
      <vt:lpstr>Foundation</vt:lpstr>
      <vt:lpstr>PowerPoint Presentation</vt:lpstr>
      <vt:lpstr>Stopping Conditions for the Algorithm </vt:lpstr>
      <vt:lpstr>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</dc:title>
  <dc:creator>t b</dc:creator>
  <cp:lastModifiedBy>t b</cp:lastModifiedBy>
  <cp:revision>1</cp:revision>
  <dcterms:created xsi:type="dcterms:W3CDTF">2020-09-03T19:39:17Z</dcterms:created>
  <dcterms:modified xsi:type="dcterms:W3CDTF">2020-09-03T19:46:42Z</dcterms:modified>
</cp:coreProperties>
</file>