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85F8DC-0C2E-48A6-BCC6-34976E6738F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F8DC-0C2E-48A6-BCC6-34976E6738F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4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85F8DC-0C2E-48A6-BCC6-34976E6738F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3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F8DC-0C2E-48A6-BCC6-34976E6738F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0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85F8DC-0C2E-48A6-BCC6-34976E6738F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F8DC-0C2E-48A6-BCC6-34976E6738F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1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F8DC-0C2E-48A6-BCC6-34976E6738F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3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F8DC-0C2E-48A6-BCC6-34976E6738F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0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F8DC-0C2E-48A6-BCC6-34976E6738F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1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85F8DC-0C2E-48A6-BCC6-34976E6738F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F8DC-0C2E-48A6-BCC6-34976E6738F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5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285F8DC-0C2E-48A6-BCC6-34976E6738F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C7D44CB-277E-4E97-8BF4-57EF568833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632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8" name="Picture 7" descr="A close up of a coral&#10;&#10;Description automatically generated">
            <a:extLst>
              <a:ext uri="{FF2B5EF4-FFF2-40B4-BE49-F238E27FC236}">
                <a16:creationId xmlns:a16="http://schemas.microsoft.com/office/drawing/2014/main" id="{56AF8114-F53F-4014-AEAA-2C19DC6990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419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2A9EE0-3FEC-4EC3-A940-8A235CFA7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tx1"/>
                </a:solidFill>
              </a:rPr>
              <a:t>Genetic Algorithms</a:t>
            </a:r>
            <a:br>
              <a:rPr lang="en-US" sz="4000" b="1">
                <a:solidFill>
                  <a:schemeClr val="tx1"/>
                </a:solidFill>
              </a:rPr>
            </a:b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E1396-5C06-4701-9695-8F3183FBD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7301" y="5910817"/>
            <a:ext cx="1606859" cy="630316"/>
          </a:xfrm>
        </p:spPr>
        <p:txBody>
          <a:bodyPr>
            <a:norm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TARA </a:t>
            </a:r>
            <a:r>
              <a:rPr lang="en-US" sz="1050" dirty="0" err="1">
                <a:solidFill>
                  <a:schemeClr val="tx1"/>
                </a:solidFill>
              </a:rPr>
              <a:t>barghian</a:t>
            </a: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Summer 2020</a:t>
            </a:r>
          </a:p>
        </p:txBody>
      </p:sp>
    </p:spTree>
    <p:extLst>
      <p:ext uri="{BB962C8B-B14F-4D97-AF65-F5344CB8AC3E}">
        <p14:creationId xmlns:p14="http://schemas.microsoft.com/office/powerpoint/2010/main" val="3127664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79AA-2A69-4349-ACE4-69DDD493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BDF9-2C17-4191-AAB0-02082D2E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genetic algorithm</a:t>
            </a:r>
            <a:r>
              <a:rPr lang="en-US" dirty="0"/>
              <a:t> is a search heuristic that is inspired by Charles Darwin’s theory of natural evolution.</a:t>
            </a:r>
          </a:p>
          <a:p>
            <a:r>
              <a:rPr lang="en-US" dirty="0"/>
              <a:t>This algorithm reflects the process of natural selection where the fittest individuals are selected for reproduction in order to produce offspring of the next generation.</a:t>
            </a:r>
          </a:p>
        </p:txBody>
      </p:sp>
    </p:spTree>
    <p:extLst>
      <p:ext uri="{BB962C8B-B14F-4D97-AF65-F5344CB8AC3E}">
        <p14:creationId xmlns:p14="http://schemas.microsoft.com/office/powerpoint/2010/main" val="58004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A6E46-79EF-40E9-9D95-539C53A2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55" y="774447"/>
            <a:ext cx="4826256" cy="230174"/>
          </a:xfrm>
        </p:spPr>
        <p:txBody>
          <a:bodyPr anchor="ctr">
            <a:normAutofit fontScale="90000"/>
          </a:bodyPr>
          <a:lstStyle/>
          <a:p>
            <a:r>
              <a:rPr lang="en-US" sz="4000" b="1"/>
              <a:t>Foundation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E08F7CE-3BD7-4ED4-A83C-25066CFEC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271" y="602734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Five phases are considered in a genetic algorithm.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Initial population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Fitness function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Selection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Crossover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Mutation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9573C1-06B9-46BD-99C4-E12D85A3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658" y="4392898"/>
            <a:ext cx="3055885" cy="200423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E68EA2B-FFDB-47EE-983C-F9D62BA6D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70" y="1707446"/>
            <a:ext cx="3858923" cy="123795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6F123C4-97A1-40CC-B26A-27E26B03F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70" y="3268447"/>
            <a:ext cx="3858923" cy="123795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2E90B84-EB61-4FD1-96A3-DE1F42EA4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70" y="4836781"/>
            <a:ext cx="3858923" cy="12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5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D6C2-A0E8-42B4-994A-3933B38C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BFB5E18-55DF-404C-9319-D6D40D5F4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132" y="2076450"/>
            <a:ext cx="6049735" cy="3962400"/>
          </a:xfrm>
        </p:spPr>
      </p:pic>
    </p:spTree>
    <p:extLst>
      <p:ext uri="{BB962C8B-B14F-4D97-AF65-F5344CB8AC3E}">
        <p14:creationId xmlns:p14="http://schemas.microsoft.com/office/powerpoint/2010/main" val="260300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4987-4EBD-4B03-BE8B-4B77534A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Stopping Conditions for the Algorithm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840A-8A12-4034-9031-30D26D79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US" b="1" dirty="0"/>
              <a:t> Generations</a:t>
            </a:r>
            <a:r>
              <a:rPr lang="en-US" dirty="0"/>
              <a:t> </a:t>
            </a:r>
          </a:p>
          <a:p>
            <a:r>
              <a:rPr lang="en-US" dirty="0"/>
              <a:t>2. </a:t>
            </a:r>
            <a:r>
              <a:rPr lang="en-US" b="1" dirty="0"/>
              <a:t>Time limit</a:t>
            </a:r>
            <a:r>
              <a:rPr lang="en-US" dirty="0"/>
              <a:t> </a:t>
            </a:r>
          </a:p>
          <a:p>
            <a:r>
              <a:rPr lang="en-US" dirty="0"/>
              <a:t>3. </a:t>
            </a:r>
            <a:r>
              <a:rPr lang="en-US" b="1" dirty="0"/>
              <a:t>Fitness limit</a:t>
            </a:r>
          </a:p>
          <a:p>
            <a:r>
              <a:rPr lang="en-US" dirty="0"/>
              <a:t>4. </a:t>
            </a:r>
            <a:r>
              <a:rPr lang="en-US" b="1" dirty="0"/>
              <a:t>No Improvement</a:t>
            </a:r>
          </a:p>
          <a:p>
            <a:r>
              <a:rPr lang="en-US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295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D979-7D2A-4922-AB49-3BBCDC07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DC47-5C27-431D-B610-567139F0D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target string, starting from random string</a:t>
            </a:r>
          </a:p>
          <a:p>
            <a:r>
              <a:rPr lang="en-US" dirty="0"/>
              <a:t>2. n queen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254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 2</vt:lpstr>
      <vt:lpstr>Dividend</vt:lpstr>
      <vt:lpstr>Genetic Algorithms </vt:lpstr>
      <vt:lpstr>introduction</vt:lpstr>
      <vt:lpstr>Foundation</vt:lpstr>
      <vt:lpstr>PowerPoint Presentation</vt:lpstr>
      <vt:lpstr>Stopping Conditions for the Algorithm </vt:lpstr>
      <vt:lpstr>Examples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</dc:title>
  <dc:creator>t b</dc:creator>
  <cp:lastModifiedBy>t b</cp:lastModifiedBy>
  <cp:revision>2</cp:revision>
  <dcterms:created xsi:type="dcterms:W3CDTF">2020-09-02T16:49:53Z</dcterms:created>
  <dcterms:modified xsi:type="dcterms:W3CDTF">2020-09-02T17:10:36Z</dcterms:modified>
</cp:coreProperties>
</file>