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9" r:id="rId3"/>
    <p:sldId id="259" r:id="rId4"/>
    <p:sldId id="280" r:id="rId5"/>
    <p:sldId id="281" r:id="rId6"/>
    <p:sldId id="28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E9D"/>
    <a:srgbClr val="FFD141"/>
    <a:srgbClr val="A7B941"/>
    <a:srgbClr val="C00000"/>
    <a:srgbClr val="4E7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03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102B0-2118-F54A-8943-96AA2CC034D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0FAFB-E864-9349-B827-87C96BF4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64E3-9BB9-B949-8A68-92B7068E156F}" type="datetime1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BEEC-F629-E84C-B2CB-3D893C3E671E}" type="datetime1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6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16F-4B64-C242-ADC8-D0FB7D495B62}" type="datetime1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A517-9C54-B342-B118-B39C08115A35}" type="datetime1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5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7D4-3C30-6846-BF23-D8F6DE1C4FE8}" type="datetime1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F17-D541-D94E-A558-5C26CF3E9186}" type="datetime1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603D-FF37-6043-A034-F30945882723}" type="datetime1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B2-4B30-704A-BC16-81E70483D58F}" type="datetime1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0E33-0237-0E4A-877F-4765C03CEE8D}" type="datetime1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730-2E28-6744-B1DF-D3FC5302A70E}" type="datetime1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88-AC47-9141-9176-4E097F9BDCB3}" type="datetime1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A763-31E8-CA4B-BE2F-23F55F9E8774}" type="datetime1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ly.solutions/the-most-popular-programming-languages-in-202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F3FB9F-4CBE-F746-BFC6-193CAE1C23F1}"/>
              </a:ext>
            </a:extLst>
          </p:cNvPr>
          <p:cNvSpPr/>
          <p:nvPr/>
        </p:nvSpPr>
        <p:spPr>
          <a:xfrm>
            <a:off x="357351" y="0"/>
            <a:ext cx="199697" cy="6858000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41A70-8E8F-FF4A-AB2B-DE96BC99FBA8}"/>
              </a:ext>
            </a:extLst>
          </p:cNvPr>
          <p:cNvSpPr txBox="1"/>
          <p:nvPr/>
        </p:nvSpPr>
        <p:spPr>
          <a:xfrm>
            <a:off x="3097369" y="3271643"/>
            <a:ext cx="31357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Roboto Medium" panose="02000000000000000000" pitchFamily="2" charset="0"/>
                <a:ea typeface="Roboto Medium" panose="02000000000000000000" pitchFamily="2" charset="0"/>
                <a:cs typeface="Gotu" pitchFamily="2" charset="0"/>
              </a:rPr>
              <a:t>Python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C2DE-9C54-1C40-B4AD-65C4272C47AC}"/>
              </a:ext>
            </a:extLst>
          </p:cNvPr>
          <p:cNvSpPr txBox="1"/>
          <p:nvPr/>
        </p:nvSpPr>
        <p:spPr>
          <a:xfrm>
            <a:off x="4044741" y="6150114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Roboto Thin" panose="02000000000000000000" pitchFamily="2" charset="0"/>
                <a:ea typeface="Roboto Thin" panose="02000000000000000000" pitchFamily="2" charset="0"/>
                <a:cs typeface="Gotu" pitchFamily="2" charset="0"/>
              </a:rPr>
              <a:t>Provided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9B98B-DDB0-1546-9A74-EF4AFE668EE4}"/>
              </a:ext>
            </a:extLst>
          </p:cNvPr>
          <p:cNvSpPr txBox="1"/>
          <p:nvPr/>
        </p:nvSpPr>
        <p:spPr>
          <a:xfrm>
            <a:off x="3467659" y="648866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Gotu" pitchFamily="2" charset="0"/>
              </a:rPr>
              <a:t>Mohammad Hashemi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88A451-7685-924D-8087-6B079D9BF5CE}"/>
              </a:ext>
            </a:extLst>
          </p:cNvPr>
          <p:cNvGrpSpPr/>
          <p:nvPr/>
        </p:nvGrpSpPr>
        <p:grpSpPr>
          <a:xfrm>
            <a:off x="2811801" y="369332"/>
            <a:ext cx="4008308" cy="1109599"/>
            <a:chOff x="2782837" y="657917"/>
            <a:chExt cx="4008308" cy="11095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B4027D-2F9B-CD46-A87C-6715DA15EE67}"/>
                </a:ext>
              </a:extLst>
            </p:cNvPr>
            <p:cNvSpPr txBox="1"/>
            <p:nvPr/>
          </p:nvSpPr>
          <p:spPr>
            <a:xfrm>
              <a:off x="3705044" y="716382"/>
              <a:ext cx="30861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D23A41-E009-164E-8BEF-02475991D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2837" y="657917"/>
              <a:ext cx="1109599" cy="110959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D2C6E6-8A67-574C-9C14-7CA924F5E919}"/>
                </a:ext>
              </a:extLst>
            </p:cNvPr>
            <p:cNvSpPr txBox="1"/>
            <p:nvPr/>
          </p:nvSpPr>
          <p:spPr>
            <a:xfrm>
              <a:off x="3719369" y="133332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5516193-6640-AD44-992F-107DE870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07" y="4006252"/>
            <a:ext cx="2563698" cy="759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700BE-3399-0C40-87DA-CD1DEB061D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6712685" y="1132593"/>
            <a:ext cx="4862630" cy="48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674960" y="12967"/>
            <a:ext cx="1794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Outline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BF15DA-D93B-C54F-92E0-5B0E52D8E2FD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E37F1D-7848-8447-9714-390A4A9DEF04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F736EE-6D67-844D-B46F-16528A503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23AF26-E13C-9C43-B128-8462D2285C8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4B5446-C950-8741-B23C-274B6EA5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40D95-6C57-CD45-AF76-BE6DD9C97D8B}"/>
              </a:ext>
            </a:extLst>
          </p:cNvPr>
          <p:cNvSpPr txBox="1"/>
          <p:nvPr/>
        </p:nvSpPr>
        <p:spPr>
          <a:xfrm>
            <a:off x="843957" y="1461530"/>
            <a:ext cx="7456086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Python 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Python Get Started</a:t>
            </a:r>
          </a:p>
        </p:txBody>
      </p:sp>
    </p:spTree>
    <p:extLst>
      <p:ext uri="{BB962C8B-B14F-4D97-AF65-F5344CB8AC3E}">
        <p14:creationId xmlns:p14="http://schemas.microsoft.com/office/powerpoint/2010/main" val="376862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FAD376C-A9C5-D842-A78A-08481586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40" y="2792694"/>
            <a:ext cx="2637204" cy="2113572"/>
          </a:xfrm>
          <a:prstGeom prst="rect">
            <a:avLst/>
          </a:prstGeom>
          <a:ln w="28575">
            <a:solidFill>
              <a:srgbClr val="376E9D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2235467" y="12967"/>
            <a:ext cx="4673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Python Introduction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BF15DA-D93B-C54F-92E0-5B0E52D8E2FD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E37F1D-7848-8447-9714-390A4A9DEF04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F736EE-6D67-844D-B46F-16528A503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23AF26-E13C-9C43-B128-8462D2285C8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4B5446-C950-8741-B23C-274B6EA5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25E28-29A6-FC41-BAD7-9C6D5285E54F}"/>
              </a:ext>
            </a:extLst>
          </p:cNvPr>
          <p:cNvSpPr txBox="1"/>
          <p:nvPr/>
        </p:nvSpPr>
        <p:spPr>
          <a:xfrm>
            <a:off x="775082" y="1042002"/>
            <a:ext cx="2563522" cy="625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</a:rPr>
              <a:t>What is Python?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40D95-6C57-CD45-AF76-BE6DD9C97D8B}"/>
              </a:ext>
            </a:extLst>
          </p:cNvPr>
          <p:cNvSpPr txBox="1"/>
          <p:nvPr/>
        </p:nvSpPr>
        <p:spPr>
          <a:xfrm>
            <a:off x="804336" y="1780029"/>
            <a:ext cx="7456086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Python is a popular programming language. It was created by Guido van Rossum, and released in 1991.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F9331-B520-9D42-B79E-74989B6AC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04" y="1127156"/>
            <a:ext cx="573712" cy="5714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E7B395-59FA-2B4F-AD19-BFD648C4EB1A}"/>
              </a:ext>
            </a:extLst>
          </p:cNvPr>
          <p:cNvSpPr txBox="1"/>
          <p:nvPr/>
        </p:nvSpPr>
        <p:spPr>
          <a:xfrm>
            <a:off x="804336" y="2957014"/>
            <a:ext cx="7456086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It is used for: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FC3CE-C62F-5C4E-9E50-905F3C493969}"/>
              </a:ext>
            </a:extLst>
          </p:cNvPr>
          <p:cNvSpPr txBox="1"/>
          <p:nvPr/>
        </p:nvSpPr>
        <p:spPr>
          <a:xfrm>
            <a:off x="804336" y="3377642"/>
            <a:ext cx="7456086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Web development (server-side),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Software development,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System Scripting,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Mathematics and Data science.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57726-9B14-4047-8FBE-EA4DEE6D6070}"/>
              </a:ext>
            </a:extLst>
          </p:cNvPr>
          <p:cNvSpPr txBox="1"/>
          <p:nvPr/>
        </p:nvSpPr>
        <p:spPr>
          <a:xfrm>
            <a:off x="5496442" y="4906266"/>
            <a:ext cx="2794802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Guido van Rossum </a:t>
            </a:r>
            <a:r>
              <a:rPr lang="en-US" sz="1100" i="1" dirty="0">
                <a:latin typeface="Roboto Light" panose="02000000000000000000" pitchFamily="2" charset="0"/>
                <a:ea typeface="Roboto Light" panose="02000000000000000000" pitchFamily="2" charset="0"/>
              </a:rPr>
              <a:t>is a Dutch programmer best known as the creator of the Python programming language.</a:t>
            </a:r>
            <a:endParaRPr lang="en-US" sz="105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1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2235467" y="12967"/>
            <a:ext cx="4673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Python Introduction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BF15DA-D93B-C54F-92E0-5B0E52D8E2FD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E37F1D-7848-8447-9714-390A4A9DEF04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F736EE-6D67-844D-B46F-16528A503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23AF26-E13C-9C43-B128-8462D2285C8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4B5446-C950-8741-B23C-274B6EA5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25E28-29A6-FC41-BAD7-9C6D5285E54F}"/>
              </a:ext>
            </a:extLst>
          </p:cNvPr>
          <p:cNvSpPr txBox="1"/>
          <p:nvPr/>
        </p:nvSpPr>
        <p:spPr>
          <a:xfrm>
            <a:off x="775082" y="1042002"/>
            <a:ext cx="2097049" cy="625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</a:rPr>
              <a:t>Why Python?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FC3CE-C62F-5C4E-9E50-905F3C493969}"/>
              </a:ext>
            </a:extLst>
          </p:cNvPr>
          <p:cNvSpPr txBox="1"/>
          <p:nvPr/>
        </p:nvSpPr>
        <p:spPr>
          <a:xfrm>
            <a:off x="775082" y="1717889"/>
            <a:ext cx="7456086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Python works on different platforms (Windows, MacOS, Linux, etc.).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Python has a simple syntax similar to the English language.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Python has syntax that allows developers to write programs with fewer lines than some other programming languages.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Python can be treated in a procedural way, an object-oriented way or functional way.</a:t>
            </a:r>
          </a:p>
        </p:txBody>
      </p:sp>
    </p:spTree>
    <p:extLst>
      <p:ext uri="{BB962C8B-B14F-4D97-AF65-F5344CB8AC3E}">
        <p14:creationId xmlns:p14="http://schemas.microsoft.com/office/powerpoint/2010/main" val="366657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2235467" y="12967"/>
            <a:ext cx="4673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Python Introduction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BF15DA-D93B-C54F-92E0-5B0E52D8E2FD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E37F1D-7848-8447-9714-390A4A9DEF04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F736EE-6D67-844D-B46F-16528A503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23AF26-E13C-9C43-B128-8462D2285C8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4B5446-C950-8741-B23C-274B6EA5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59E08-6BBC-6041-A19D-6E065162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61" y="1096985"/>
            <a:ext cx="5877332" cy="420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6612BA-A07A-A844-8933-A97A5604B7D5}"/>
              </a:ext>
            </a:extLst>
          </p:cNvPr>
          <p:cNvSpPr txBox="1"/>
          <p:nvPr/>
        </p:nvSpPr>
        <p:spPr>
          <a:xfrm>
            <a:off x="0" y="6519446"/>
            <a:ext cx="745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/>
              </a:rPr>
              <a:t>https://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/>
              </a:rPr>
              <a:t>darly.solutions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/>
              </a:rPr>
              <a:t>/the-most-popular-programming-languages-in-2021/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37882-0F2F-B045-82A2-6B7654BF8288}"/>
              </a:ext>
            </a:extLst>
          </p:cNvPr>
          <p:cNvSpPr txBox="1"/>
          <p:nvPr/>
        </p:nvSpPr>
        <p:spPr>
          <a:xfrm>
            <a:off x="699093" y="5662150"/>
            <a:ext cx="7456086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Roboto Light" panose="02000000000000000000" pitchFamily="2" charset="0"/>
                <a:ea typeface="Roboto Light" panose="02000000000000000000" pitchFamily="2" charset="0"/>
              </a:rPr>
              <a:t>PYPL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– The more a language tutorial is searched, the more popular the language is assumed to be. The raw data comes from Google Trends</a:t>
            </a: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2334054" y="12967"/>
            <a:ext cx="4475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Python Get Started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BF15DA-D93B-C54F-92E0-5B0E52D8E2FD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E37F1D-7848-8447-9714-390A4A9DEF04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F736EE-6D67-844D-B46F-16528A503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23AF26-E13C-9C43-B128-8462D2285C8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4B5446-C950-8741-B23C-274B6EA5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CEAA8-0769-5D40-8650-0E91D65FA321}"/>
              </a:ext>
            </a:extLst>
          </p:cNvPr>
          <p:cNvSpPr txBox="1"/>
          <p:nvPr/>
        </p:nvSpPr>
        <p:spPr>
          <a:xfrm>
            <a:off x="775082" y="1042002"/>
            <a:ext cx="2279791" cy="625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</a:rPr>
              <a:t>Python Install: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8B6A6-2919-0C43-A395-DCDC6799A1F8}"/>
              </a:ext>
            </a:extLst>
          </p:cNvPr>
          <p:cNvSpPr txBox="1"/>
          <p:nvPr/>
        </p:nvSpPr>
        <p:spPr>
          <a:xfrm>
            <a:off x="775082" y="1684935"/>
            <a:ext cx="7456086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Many PCs and Macs will have python already installed.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For installing newer versions of Python: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https://www.python.org/downloads/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To check if you have Python installed: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C6A9C-235C-F04B-A321-B6DC0B223CB0}"/>
              </a:ext>
            </a:extLst>
          </p:cNvPr>
          <p:cNvSpPr txBox="1"/>
          <p:nvPr/>
        </p:nvSpPr>
        <p:spPr>
          <a:xfrm>
            <a:off x="775082" y="3176958"/>
            <a:ext cx="7456086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 python --version</a:t>
            </a:r>
          </a:p>
        </p:txBody>
      </p:sp>
    </p:spTree>
    <p:extLst>
      <p:ext uri="{BB962C8B-B14F-4D97-AF65-F5344CB8AC3E}">
        <p14:creationId xmlns:p14="http://schemas.microsoft.com/office/powerpoint/2010/main" val="205496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A2C8B9CD-7EEF-364F-B090-2DEE35FAB4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589422" y="-1137471"/>
            <a:ext cx="8271167" cy="8271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D7BC24-585F-B542-AE16-6FB52E99E292}"/>
              </a:ext>
            </a:extLst>
          </p:cNvPr>
          <p:cNvSpPr txBox="1"/>
          <p:nvPr/>
        </p:nvSpPr>
        <p:spPr>
          <a:xfrm>
            <a:off x="1078918" y="2998113"/>
            <a:ext cx="2409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Thanks.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FF4AAE-4806-8C47-BB16-E1B13BF36CEE}"/>
              </a:ext>
            </a:extLst>
          </p:cNvPr>
          <p:cNvSpPr/>
          <p:nvPr/>
        </p:nvSpPr>
        <p:spPr>
          <a:xfrm>
            <a:off x="357351" y="0"/>
            <a:ext cx="1996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8230F-A904-0A47-81CB-4E48859E80FE}"/>
              </a:ext>
            </a:extLst>
          </p:cNvPr>
          <p:cNvSpPr txBox="1"/>
          <p:nvPr/>
        </p:nvSpPr>
        <p:spPr>
          <a:xfrm>
            <a:off x="1078918" y="4902877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Mohammad Hashemi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67BF28-F6A6-D041-A0B6-ED49ED1EA15C}"/>
              </a:ext>
            </a:extLst>
          </p:cNvPr>
          <p:cNvSpPr txBox="1"/>
          <p:nvPr/>
        </p:nvSpPr>
        <p:spPr>
          <a:xfrm>
            <a:off x="1093021" y="5308760"/>
            <a:ext cx="352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mohammad99hashemi@gmail.com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74305-1841-DA40-BA9C-059DFD47756D}"/>
              </a:ext>
            </a:extLst>
          </p:cNvPr>
          <p:cNvSpPr txBox="1"/>
          <p:nvPr/>
        </p:nvSpPr>
        <p:spPr>
          <a:xfrm>
            <a:off x="1078918" y="5841596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Narges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Ghasemi</a:t>
            </a: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482BE-363F-9E4C-A0BE-800711229FDB}"/>
              </a:ext>
            </a:extLst>
          </p:cNvPr>
          <p:cNvSpPr txBox="1"/>
          <p:nvPr/>
        </p:nvSpPr>
        <p:spPr>
          <a:xfrm>
            <a:off x="1100652" y="6241706"/>
            <a:ext cx="3217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ghasemi.narges2000@gmail.com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EF9E65-E8D6-3346-AEDD-6671A6027733}"/>
              </a:ext>
            </a:extLst>
          </p:cNvPr>
          <p:cNvSpPr txBox="1"/>
          <p:nvPr/>
        </p:nvSpPr>
        <p:spPr>
          <a:xfrm>
            <a:off x="5470496" y="4902877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Hanieh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Mahdavi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E8B13D-3D5A-CD4E-B8F9-CC965490C688}"/>
              </a:ext>
            </a:extLst>
          </p:cNvPr>
          <p:cNvSpPr txBox="1"/>
          <p:nvPr/>
        </p:nvSpPr>
        <p:spPr>
          <a:xfrm>
            <a:off x="5480121" y="5308760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haniehmahdavi@yahoo.com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305B4-59B1-DC45-BEF1-D183721AA7E2}"/>
              </a:ext>
            </a:extLst>
          </p:cNvPr>
          <p:cNvSpPr txBox="1"/>
          <p:nvPr/>
        </p:nvSpPr>
        <p:spPr>
          <a:xfrm>
            <a:off x="5470496" y="5841596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Peyman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Alavi</a:t>
            </a: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8D59B-94B9-2448-BE42-2B7E42EBBFC3}"/>
              </a:ext>
            </a:extLst>
          </p:cNvPr>
          <p:cNvSpPr txBox="1"/>
          <p:nvPr/>
        </p:nvSpPr>
        <p:spPr>
          <a:xfrm>
            <a:off x="5470496" y="6241706"/>
            <a:ext cx="250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peymanalavy@gmail.com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3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1826</TotalTime>
  <Words>285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Roboto</vt:lpstr>
      <vt:lpstr>Roboto Light</vt:lpstr>
      <vt:lpstr>Roboto Medium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106</cp:revision>
  <dcterms:created xsi:type="dcterms:W3CDTF">2021-09-21T09:59:19Z</dcterms:created>
  <dcterms:modified xsi:type="dcterms:W3CDTF">2021-11-13T08:32:42Z</dcterms:modified>
</cp:coreProperties>
</file>