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4EFF9-8FF9-1A72-426B-78919C4A82A7}" v="754" dt="2024-10-01T23:15:19.890"/>
    <p1510:client id="{9FBE5715-CCBC-4B51-8631-D2B7A6491797}" v="50" dt="2024-10-01T22:27:35.584"/>
    <p1510:client id="{AC2CAC05-CD96-17E4-9352-B49C3F6BABDE}" v="2" dt="2024-10-01T22:34:06.406"/>
    <p1510:client id="{B31CEF7A-0C30-4508-936B-95897441C3B3}" v="127" dt="2024-10-01T23:21:38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27" y="967365"/>
            <a:ext cx="9212137" cy="3398450"/>
          </a:xfrm>
        </p:spPr>
        <p:txBody>
          <a:bodyPr anchor="t">
            <a:normAutofit/>
          </a:bodyPr>
          <a:lstStyle/>
          <a:p>
            <a:pPr algn="ctr"/>
            <a:r>
              <a:rPr lang="en-US" sz="7200"/>
              <a:t>Emulators for Cosmological Parameter Space</a:t>
            </a:r>
            <a:r>
              <a:rPr lang="en-US"/>
              <a:t>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005" y="4358883"/>
            <a:ext cx="7616994" cy="18502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600" i="0">
                <a:ea typeface="+mn-lt"/>
                <a:cs typeface="+mn-lt"/>
              </a:rPr>
              <a:t>Works by: </a:t>
            </a:r>
            <a:r>
              <a:rPr lang="en-US" sz="1600" i="0" err="1">
                <a:ea typeface="+mn-lt"/>
                <a:cs typeface="+mn-lt"/>
              </a:rPr>
              <a:t>Yijie</a:t>
            </a:r>
            <a:r>
              <a:rPr lang="en-US" sz="1600" i="0">
                <a:ea typeface="+mn-lt"/>
                <a:cs typeface="+mn-lt"/>
              </a:rPr>
              <a:t> Zhu, Evan </a:t>
            </a:r>
            <a:r>
              <a:rPr lang="en-US" sz="1600" i="0" err="1">
                <a:ea typeface="+mn-lt"/>
                <a:cs typeface="+mn-lt"/>
              </a:rPr>
              <a:t>Saraivanov</a:t>
            </a:r>
            <a:endParaRPr lang="en-US" sz="1600"/>
          </a:p>
          <a:p>
            <a:pPr algn="ctr"/>
            <a:r>
              <a:rPr lang="en-US" sz="1600" i="0">
                <a:ea typeface="+mn-lt"/>
                <a:cs typeface="+mn-lt"/>
              </a:rPr>
              <a:t>Supervised by: Vivian Miranda</a:t>
            </a:r>
            <a:endParaRPr lang="en-US" sz="1600"/>
          </a:p>
          <a:p>
            <a:pPr algn="ctr"/>
            <a:r>
              <a:rPr lang="en-US" sz="1600" i="0">
                <a:ea typeface="+mn-lt"/>
                <a:cs typeface="+mn-lt"/>
              </a:rPr>
              <a:t>Presented by: </a:t>
            </a:r>
            <a:r>
              <a:rPr lang="en-US" sz="1600" i="0" err="1">
                <a:ea typeface="+mn-lt"/>
                <a:cs typeface="+mn-lt"/>
              </a:rPr>
              <a:t>Yijie</a:t>
            </a:r>
            <a:r>
              <a:rPr lang="en-US" sz="1600" i="0">
                <a:ea typeface="+mn-lt"/>
                <a:cs typeface="+mn-lt"/>
              </a:rPr>
              <a:t> Zhu</a:t>
            </a:r>
            <a:endParaRPr lang="en-US" sz="1600"/>
          </a:p>
          <a:p>
            <a:pPr algn="ctr"/>
            <a:r>
              <a:rPr lang="en-US" sz="1600" i="0">
                <a:ea typeface="+mn-lt"/>
                <a:cs typeface="+mn-lt"/>
              </a:rPr>
              <a:t>Yang Institute of Theoretical Physics, Stony Brook University</a:t>
            </a:r>
            <a:endParaRPr lang="en-US" sz="1600"/>
          </a:p>
          <a:p>
            <a:pPr algn="ctr"/>
            <a:r>
              <a:rPr lang="en-US" sz="1600" i="0">
                <a:ea typeface="+mn-lt"/>
                <a:cs typeface="+mn-lt"/>
              </a:rPr>
              <a:t>Oct, 2024</a:t>
            </a: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10779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0011C4F-7FF0-7357-C559-B7679DC27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BD2D-A7BA-AA34-0616-6C3C5FF8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8111"/>
            <a:ext cx="7502830" cy="936890"/>
          </a:xfrm>
        </p:spPr>
        <p:txBody>
          <a:bodyPr>
            <a:normAutofit fontScale="90000"/>
          </a:bodyPr>
          <a:lstStyle/>
          <a:p>
            <a:r>
              <a:rPr lang="en-US"/>
              <a:t>Emulator for Cosmology</a:t>
            </a:r>
          </a:p>
        </p:txBody>
      </p:sp>
      <p:pic>
        <p:nvPicPr>
          <p:cNvPr id="4" name="Picture 3" descr="A black and white rectangular object with letters&#10;&#10;Description automatically generated">
            <a:extLst>
              <a:ext uri="{FF2B5EF4-FFF2-40B4-BE49-F238E27FC236}">
                <a16:creationId xmlns:a16="http://schemas.microsoft.com/office/drawing/2014/main" id="{1AF366F9-5600-139D-E4C0-DBC1B4D7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7763" y="2179422"/>
            <a:ext cx="1514475" cy="3467100"/>
          </a:xfrm>
          <a:prstGeom prst="rect">
            <a:avLst/>
          </a:prstGeom>
        </p:spPr>
      </p:pic>
      <p:pic>
        <p:nvPicPr>
          <p:cNvPr id="5" name="Picture 4" descr="A rectangular object with letters and symbols&#10;&#10;Description automatically generated">
            <a:extLst>
              <a:ext uri="{FF2B5EF4-FFF2-40B4-BE49-F238E27FC236}">
                <a16:creationId xmlns:a16="http://schemas.microsoft.com/office/drawing/2014/main" id="{AC0FCCEA-F3E7-5BEE-C0E6-38F6DCEEB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5291" y="2736635"/>
            <a:ext cx="1228725" cy="2352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6AE9791-BE51-4ED9-DF8F-8FFB9EA2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9980" y="1825942"/>
            <a:ext cx="3968703" cy="460533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1C7E9F-57D8-E4FE-C73F-15BA710AE88B}"/>
              </a:ext>
            </a:extLst>
          </p:cNvPr>
          <p:cNvCxnSpPr>
            <a:stCxn id="4" idx="3"/>
          </p:cNvCxnSpPr>
          <p:nvPr/>
        </p:nvCxnSpPr>
        <p:spPr>
          <a:xfrm>
            <a:off x="3212238" y="3912972"/>
            <a:ext cx="102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173E78-D023-890F-DB42-3BC46513B18E}"/>
              </a:ext>
            </a:extLst>
          </p:cNvPr>
          <p:cNvCxnSpPr/>
          <p:nvPr/>
        </p:nvCxnSpPr>
        <p:spPr>
          <a:xfrm>
            <a:off x="7303589" y="3912973"/>
            <a:ext cx="102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872F-86BE-1AE2-170A-3DDA7E46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7582421" cy="887337"/>
          </a:xfrm>
        </p:spPr>
        <p:txBody>
          <a:bodyPr>
            <a:normAutofit fontScale="90000"/>
          </a:bodyPr>
          <a:lstStyle/>
          <a:p>
            <a:r>
              <a:rPr lang="en-US"/>
              <a:t>Results on Cosmic Shear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7FCCC94-C9CE-4E6F-6985-B01FD6564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7735" y="1865870"/>
            <a:ext cx="411480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18942A-8BEB-41ED-797C-948CD388DE0B}"/>
              </a:ext>
            </a:extLst>
          </p:cNvPr>
          <p:cNvSpPr txBox="1"/>
          <p:nvPr/>
        </p:nvSpPr>
        <p:spPr>
          <a:xfrm>
            <a:off x="6768461" y="3078888"/>
            <a:ext cx="33260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/>
              <a:t>High precision in large parameter space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Emulator validity does not change if we shift the fiducial point in chain</a:t>
            </a:r>
          </a:p>
        </p:txBody>
      </p:sp>
    </p:spTree>
    <p:extLst>
      <p:ext uri="{BB962C8B-B14F-4D97-AF65-F5344CB8AC3E}">
        <p14:creationId xmlns:p14="http://schemas.microsoft.com/office/powerpoint/2010/main" val="12085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2DC7-996F-882F-EAF7-0C9C324B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015095" cy="1060458"/>
          </a:xfrm>
        </p:spPr>
        <p:txBody>
          <a:bodyPr/>
          <a:lstStyle/>
          <a:p>
            <a:r>
              <a:rPr lang="en-US"/>
              <a:t>Goal of the Part III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91C782A-3DE0-3E92-D00A-90F100F00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9679" y="2034209"/>
            <a:ext cx="409299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57E06-10F7-F53E-D894-AF0E2855F8DD}"/>
              </a:ext>
            </a:extLst>
          </p:cNvPr>
          <p:cNvSpPr txBox="1"/>
          <p:nvPr/>
        </p:nvSpPr>
        <p:spPr>
          <a:xfrm>
            <a:off x="6532965" y="2316013"/>
            <a:ext cx="438878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We want to develop emulators for huge parameter volumes for 3x2pt and CMB power spectra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The fraction of points with chi^2&gt;0.2 needs to be below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Use as few data vectors as possible: development in loss functions and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Extend to models with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200089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822C-1B02-CAA2-4D31-0E884C4E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7365"/>
            <a:ext cx="5363529" cy="861674"/>
          </a:xfrm>
        </p:spPr>
        <p:txBody>
          <a:bodyPr>
            <a:normAutofit fontScale="90000"/>
          </a:bodyPr>
          <a:lstStyle/>
          <a:p>
            <a:r>
              <a:rPr lang="en-US"/>
              <a:t>Results for 3x2pt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D856-1314-280B-C7CA-E2E52C5F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CA80-BCC9-3595-3414-C052A216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7365"/>
            <a:ext cx="5473964" cy="872719"/>
          </a:xfrm>
        </p:spPr>
        <p:txBody>
          <a:bodyPr>
            <a:normAutofit fontScale="90000"/>
          </a:bodyPr>
          <a:lstStyle/>
          <a:p>
            <a:r>
              <a:rPr lang="en-US"/>
              <a:t>Sampling for CMB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CA77-18C2-2904-8179-294A6666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EF27-9CE6-1D10-357B-65FC296C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7365"/>
            <a:ext cx="6136572" cy="894805"/>
          </a:xfrm>
        </p:spPr>
        <p:txBody>
          <a:bodyPr>
            <a:normAutofit fontScale="90000"/>
          </a:bodyPr>
          <a:lstStyle/>
          <a:p>
            <a:r>
              <a:rPr lang="en-US"/>
              <a:t>Results for CMB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087A-602A-0030-0DB0-98D89B2A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172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GestaltVTI</vt:lpstr>
      <vt:lpstr>Emulators for Cosmological Parameter Space </vt:lpstr>
      <vt:lpstr>Emulator for Cosmology</vt:lpstr>
      <vt:lpstr>Results on Cosmic Shear</vt:lpstr>
      <vt:lpstr>Goal of the Part III</vt:lpstr>
      <vt:lpstr>Results for 3x2pt</vt:lpstr>
      <vt:lpstr>Sampling for CMB</vt:lpstr>
      <vt:lpstr>Results for CMB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2024-10-01T21:11:21Z</dcterms:created>
  <dcterms:modified xsi:type="dcterms:W3CDTF">2024-10-02T13:15:14Z</dcterms:modified>
</cp:coreProperties>
</file>