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10"/>
  </p:notesMasterIdLst>
  <p:sldIdLst>
    <p:sldId id="256" r:id="rId4"/>
    <p:sldId id="262" r:id="rId5"/>
    <p:sldId id="258" r:id="rId6"/>
    <p:sldId id="259" r:id="rId7"/>
    <p:sldId id="260" r:id="rId8"/>
    <p:sldId id="263" r:id="rId9"/>
  </p:sldIdLst>
  <p:sldSz cx="9144000" cy="5143500" type="screen16x9"/>
  <p:notesSz cx="6934200" cy="9220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2F9"/>
    <a:srgbClr val="4A10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94659"/>
  </p:normalViewPr>
  <p:slideViewPr>
    <p:cSldViewPr snapToGrid="0" snapToObjects="1">
      <p:cViewPr varScale="1">
        <p:scale>
          <a:sx n="89" d="100"/>
          <a:sy n="89" d="100"/>
        </p:scale>
        <p:origin x="562" y="120"/>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93700" y="692150"/>
            <a:ext cx="6148388"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93421" y="4379595"/>
            <a:ext cx="5547359" cy="4149090"/>
          </a:xfrm>
          <a:prstGeom prst="rect">
            <a:avLst/>
          </a:prstGeom>
          <a:noFill/>
          <a:ln>
            <a:noFill/>
          </a:ln>
        </p:spPr>
        <p:txBody>
          <a:bodyPr lIns="92294" tIns="92294" rIns="92294" bIns="92294"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54917086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93421" y="4379595"/>
            <a:ext cx="5547359" cy="4149090"/>
          </a:xfrm>
          <a:prstGeom prst="rect">
            <a:avLst/>
          </a:prstGeom>
        </p:spPr>
        <p:txBody>
          <a:bodyPr lIns="92294" tIns="92294" rIns="92294" bIns="92294" anchor="t" anchorCtr="0">
            <a:noAutofit/>
          </a:bodyPr>
          <a:lstStyle/>
          <a:p>
            <a:r>
              <a:rPr lang="en" dirty="0"/>
              <a:t>-Kerri  Flesch-Kincaid: 4.8 </a:t>
            </a:r>
          </a:p>
          <a:p>
            <a:endParaRPr dirty="0"/>
          </a:p>
          <a:p>
            <a:endParaRPr dirty="0"/>
          </a:p>
          <a:p>
            <a:pPr>
              <a:buClr>
                <a:schemeClr val="dk1"/>
              </a:buClr>
              <a:buSzPct val="78571"/>
            </a:pPr>
            <a:r>
              <a:rPr lang="en" sz="1400" b="1" dirty="0">
                <a:solidFill>
                  <a:schemeClr val="dk1"/>
                </a:solidFill>
              </a:rPr>
              <a:t>Smoke Irritation is Not Pretty.</a:t>
            </a:r>
          </a:p>
          <a:p>
            <a:r>
              <a:rPr lang="en" dirty="0">
                <a:solidFill>
                  <a:schemeClr val="dk1"/>
                </a:solidFill>
              </a:rPr>
              <a:t>Common symptoms or signs of smoke irritation include burning or watery eyes, stuffy nose, coughing, and shortness of breath that sometimes results in a wheezing sound. </a:t>
            </a:r>
          </a:p>
          <a:p>
            <a:r>
              <a:rPr lang="en" sz="1400" b="1" dirty="0">
                <a:solidFill>
                  <a:schemeClr val="dk1"/>
                </a:solidFill>
              </a:rPr>
              <a:t>BEWARE! Cigarette Smoke is TOXIC!</a:t>
            </a:r>
          </a:p>
          <a:p>
            <a:r>
              <a:rPr lang="en" dirty="0">
                <a:solidFill>
                  <a:schemeClr val="dk1"/>
                </a:solidFill>
              </a:rPr>
              <a:t>The smoke from cigarettes contains many bad chemicals that get people sick. Those with allergies or other respiratory issues, such as asthma can be even more sensitive to smoke than others. </a:t>
            </a:r>
          </a:p>
          <a:p>
            <a:r>
              <a:rPr lang="en" sz="1400" b="1" dirty="0">
                <a:solidFill>
                  <a:schemeClr val="dk1"/>
                </a:solidFill>
              </a:rPr>
              <a:t>Smoking doesn’t just harm the smoker. </a:t>
            </a:r>
          </a:p>
          <a:p>
            <a:r>
              <a:rPr lang="en" dirty="0">
                <a:solidFill>
                  <a:schemeClr val="dk1"/>
                </a:solidFill>
              </a:rPr>
              <a:t>Those around smoke coming from cigarettes (also known as second-hand smoke) tend to have more respiratory infections and asthma than those who are not around this smoke. Breathing in second-hand smoke also leads to problems with allergies, such as sinusitis and bronchitis. </a:t>
            </a:r>
          </a:p>
          <a:p>
            <a:pPr>
              <a:buClr>
                <a:schemeClr val="dk1"/>
              </a:buClr>
            </a:pPr>
            <a:endParaRPr dirty="0">
              <a:solidFill>
                <a:schemeClr val="dk1"/>
              </a:solidFill>
            </a:endParaRPr>
          </a:p>
        </p:txBody>
      </p:sp>
    </p:spTree>
    <p:extLst>
      <p:ext uri="{BB962C8B-B14F-4D97-AF65-F5344CB8AC3E}">
        <p14:creationId xmlns:p14="http://schemas.microsoft.com/office/powerpoint/2010/main" val="3001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93421" y="4379595"/>
            <a:ext cx="5547359" cy="4149090"/>
          </a:xfrm>
          <a:prstGeom prst="rect">
            <a:avLst/>
          </a:prstGeom>
        </p:spPr>
        <p:txBody>
          <a:bodyPr lIns="92294" tIns="92294" rIns="92294" bIns="92294" anchor="t" anchorCtr="0">
            <a:noAutofit/>
          </a:bodyPr>
          <a:lstStyle/>
          <a:p>
            <a:r>
              <a:rPr lang="en"/>
              <a:t>-Kerri, Flesch-Kincaid Level: 4.7</a:t>
            </a:r>
          </a:p>
          <a:p>
            <a:pPr algn="ctr">
              <a:buClr>
                <a:schemeClr val="dk1"/>
              </a:buClr>
            </a:pPr>
            <a:endParaRPr dirty="0"/>
          </a:p>
        </p:txBody>
      </p:sp>
    </p:spTree>
    <p:extLst>
      <p:ext uri="{BB962C8B-B14F-4D97-AF65-F5344CB8AC3E}">
        <p14:creationId xmlns:p14="http://schemas.microsoft.com/office/powerpoint/2010/main" val="4062404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93400" y="4379575"/>
            <a:ext cx="5547350" cy="4149075"/>
          </a:xfrm>
          <a:prstGeom prst="rect">
            <a:avLst/>
          </a:prstGeom>
        </p:spPr>
        <p:txBody>
          <a:bodyPr lIns="91360" tIns="91360" rIns="91360" bIns="91360" anchor="ctr" anchorCtr="0">
            <a:noAutofit/>
          </a:bodyPr>
          <a:lstStyle/>
          <a:p>
            <a:pPr>
              <a:buClr>
                <a:schemeClr val="dk1"/>
              </a:buClr>
            </a:pPr>
            <a:r>
              <a:rPr lang="en" dirty="0">
                <a:solidFill>
                  <a:schemeClr val="dk1"/>
                </a:solidFill>
              </a:rPr>
              <a:t>-Alexandra </a:t>
            </a:r>
          </a:p>
          <a:p>
            <a:pPr>
              <a:buClr>
                <a:schemeClr val="dk1"/>
              </a:buClr>
              <a:buSzPct val="91666"/>
            </a:pPr>
            <a:r>
              <a:rPr lang="en" sz="1200" dirty="0">
                <a:solidFill>
                  <a:schemeClr val="dk1"/>
                </a:solidFill>
                <a:latin typeface="Calibri"/>
                <a:ea typeface="Calibri"/>
                <a:cs typeface="Calibri"/>
                <a:sym typeface="Calibri"/>
              </a:rPr>
              <a:t>Flesch-Kincaid – 4.4</a:t>
            </a:r>
          </a:p>
        </p:txBody>
      </p:sp>
      <p:sp>
        <p:nvSpPr>
          <p:cNvPr id="157" name="Shape 157"/>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3419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701675" y="1152525"/>
            <a:ext cx="5530850" cy="31115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93421" y="4437221"/>
            <a:ext cx="5547359" cy="3630454"/>
          </a:xfrm>
          <a:prstGeom prst="rect">
            <a:avLst/>
          </a:prstGeom>
          <a:noFill/>
          <a:ln>
            <a:noFill/>
          </a:ln>
        </p:spPr>
        <p:txBody>
          <a:bodyPr lIns="92294" tIns="46134" rIns="92294" bIns="46134" anchor="t" anchorCtr="0">
            <a:noAutofit/>
          </a:bodyPr>
          <a:lstStyle/>
          <a:p>
            <a:pPr>
              <a:buSzPct val="25000"/>
            </a:pPr>
            <a:r>
              <a:rPr lang="en" sz="1200">
                <a:solidFill>
                  <a:schemeClr val="dk1"/>
                </a:solidFill>
                <a:latin typeface="Calibri"/>
                <a:ea typeface="Calibri"/>
                <a:cs typeface="Calibri"/>
                <a:sym typeface="Calibri"/>
              </a:rPr>
              <a:t>-Alexandra</a:t>
            </a:r>
          </a:p>
          <a:p>
            <a:pPr>
              <a:buSzPct val="25000"/>
            </a:pPr>
            <a:r>
              <a:rPr lang="en" sz="1200">
                <a:solidFill>
                  <a:schemeClr val="dk1"/>
                </a:solidFill>
                <a:latin typeface="Calibri"/>
                <a:ea typeface="Calibri"/>
                <a:cs typeface="Calibri"/>
                <a:sym typeface="Calibri"/>
              </a:rPr>
              <a:t>Flesch-Kincaid – 4.2 </a:t>
            </a:r>
          </a:p>
        </p:txBody>
      </p:sp>
      <p:sp>
        <p:nvSpPr>
          <p:cNvPr id="167" name="Shape 167"/>
          <p:cNvSpPr txBox="1">
            <a:spLocks noGrp="1"/>
          </p:cNvSpPr>
          <p:nvPr>
            <p:ph type="sldNum" idx="12"/>
          </p:nvPr>
        </p:nvSpPr>
        <p:spPr>
          <a:xfrm>
            <a:off x="3927775" y="8757590"/>
            <a:ext cx="3004819" cy="462609"/>
          </a:xfrm>
          <a:prstGeom prst="rect">
            <a:avLst/>
          </a:prstGeom>
          <a:noFill/>
          <a:ln>
            <a:noFill/>
          </a:ln>
        </p:spPr>
        <p:txBody>
          <a:bodyPr lIns="92294" tIns="46134" rIns="92294" bIns="46134" anchor="b" anchorCtr="0">
            <a:noAutofit/>
          </a:bodyPr>
          <a:lstStyle/>
          <a:p>
            <a:pPr algn="r">
              <a:buSzPct val="25000"/>
            </a:pPr>
            <a:fld id="{00000000-1234-1234-1234-123412341234}" type="slidenum">
              <a:rPr lang="en" sz="1200">
                <a:solidFill>
                  <a:schemeClr val="dk1"/>
                </a:solidFill>
                <a:latin typeface="Calibri"/>
                <a:ea typeface="Calibri"/>
                <a:cs typeface="Calibri"/>
                <a:sym typeface="Calibri"/>
              </a:rPr>
              <a:pPr algn="r">
                <a:buSzPct val="25000"/>
              </a:pPr>
              <a:t>4</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6193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93421" y="4379595"/>
            <a:ext cx="5547359" cy="4149090"/>
          </a:xfrm>
          <a:prstGeom prst="rect">
            <a:avLst/>
          </a:prstGeom>
          <a:noFill/>
          <a:ln>
            <a:noFill/>
          </a:ln>
        </p:spPr>
        <p:txBody>
          <a:bodyPr lIns="92294" tIns="46134" rIns="92294" bIns="46134" anchor="t" anchorCtr="0">
            <a:noAutofit/>
          </a:bodyPr>
          <a:lstStyle/>
          <a:p>
            <a:pPr>
              <a:buSzPct val="25000"/>
            </a:pPr>
            <a:r>
              <a:rPr lang="en" sz="1200">
                <a:solidFill>
                  <a:schemeClr val="dk1"/>
                </a:solidFill>
                <a:latin typeface="Calibri"/>
                <a:ea typeface="Calibri"/>
                <a:cs typeface="Calibri"/>
                <a:sym typeface="Calibri"/>
              </a:rPr>
              <a:t>-Rachel </a:t>
            </a:r>
          </a:p>
          <a:p>
            <a:pPr>
              <a:buSzPct val="25000"/>
            </a:pPr>
            <a:r>
              <a:rPr lang="en" sz="1200">
                <a:solidFill>
                  <a:schemeClr val="dk1"/>
                </a:solidFill>
                <a:latin typeface="Calibri"/>
                <a:ea typeface="Calibri"/>
                <a:cs typeface="Calibri"/>
                <a:sym typeface="Calibri"/>
              </a:rPr>
              <a:t>Flesch-Kincaid score = 4.7  </a:t>
            </a:r>
          </a:p>
        </p:txBody>
      </p:sp>
      <p:sp>
        <p:nvSpPr>
          <p:cNvPr id="255" name="Shape 255"/>
          <p:cNvSpPr txBox="1">
            <a:spLocks noGrp="1"/>
          </p:cNvSpPr>
          <p:nvPr>
            <p:ph type="sldNum" idx="12"/>
          </p:nvPr>
        </p:nvSpPr>
        <p:spPr>
          <a:xfrm>
            <a:off x="3927775" y="8757590"/>
            <a:ext cx="3004819" cy="461010"/>
          </a:xfrm>
          <a:prstGeom prst="rect">
            <a:avLst/>
          </a:prstGeom>
          <a:noFill/>
          <a:ln>
            <a:noFill/>
          </a:ln>
        </p:spPr>
        <p:txBody>
          <a:bodyPr lIns="92294" tIns="46134" rIns="92294" bIns="46134" anchor="b" anchorCtr="0">
            <a:noAutofit/>
          </a:bodyPr>
          <a:lstStyle/>
          <a:p>
            <a:pPr algn="r">
              <a:buSzPct val="25000"/>
            </a:pPr>
            <a:fld id="{00000000-1234-1234-1234-123412341234}" type="slidenum">
              <a:rPr lang="en" sz="1200">
                <a:solidFill>
                  <a:schemeClr val="dk1"/>
                </a:solidFill>
                <a:latin typeface="Calibri"/>
                <a:ea typeface="Calibri"/>
                <a:cs typeface="Calibri"/>
                <a:sym typeface="Calibri"/>
              </a:rPr>
              <a:pPr algn="r">
                <a:buSzPct val="25000"/>
              </a:pPr>
              <a:t>5</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7054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93421" y="4379595"/>
            <a:ext cx="5547359" cy="4149090"/>
          </a:xfrm>
          <a:prstGeom prst="rect">
            <a:avLst/>
          </a:prstGeom>
        </p:spPr>
        <p:txBody>
          <a:bodyPr lIns="92294" tIns="92294" rIns="92294" bIns="92294" anchor="ctr" anchorCtr="0">
            <a:noAutofit/>
          </a:bodyPr>
          <a:lstStyle/>
          <a:p>
            <a:r>
              <a:rPr lang="en"/>
              <a:t>-Rachel </a:t>
            </a:r>
          </a:p>
          <a:p>
            <a:r>
              <a:rPr lang="en"/>
              <a:t>Flesh Kincaid score = 4.8</a:t>
            </a:r>
          </a:p>
        </p:txBody>
      </p:sp>
      <p:sp>
        <p:nvSpPr>
          <p:cNvPr id="267" name="Shape 267"/>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89784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311708" y="744575"/>
            <a:ext cx="8520599" cy="2052599"/>
          </a:xfrm>
          <a:prstGeom prst="rect">
            <a:avLst/>
          </a:prstGeom>
        </p:spPr>
        <p:txBody>
          <a:bodyPr lIns="91425" tIns="91425" rIns="91425" bIns="91425" anchor="b" anchorCtr="0"/>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a:endParaRPr/>
          </a:p>
        </p:txBody>
      </p:sp>
      <p:sp>
        <p:nvSpPr>
          <p:cNvPr id="10" name="Shape 10"/>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a:endParaRPr/>
          </a:p>
        </p:txBody>
      </p:sp>
      <p:sp>
        <p:nvSpPr>
          <p:cNvPr id="11" name="Shape 1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1106125"/>
            <a:ext cx="8520599" cy="1963500"/>
          </a:xfrm>
          <a:prstGeom prst="rect">
            <a:avLst/>
          </a:prstGeom>
        </p:spPr>
        <p:txBody>
          <a:bodyPr lIns="91425" tIns="91425" rIns="91425" bIns="91425" anchor="b" anchorCtr="0"/>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a:endParaRPr/>
          </a:p>
        </p:txBody>
      </p:sp>
      <p:sp>
        <p:nvSpPr>
          <p:cNvPr id="45" name="Shape 45"/>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1143000" y="841772"/>
            <a:ext cx="6858000" cy="1790699"/>
          </a:xfrm>
          <a:prstGeom prst="rect">
            <a:avLst/>
          </a:prstGeom>
          <a:noFill/>
          <a:ln>
            <a:noFill/>
          </a:ln>
        </p:spPr>
        <p:txBody>
          <a:bodyPr lIns="68575" tIns="68575" rIns="68575" bIns="68575" anchor="b" anchorCtr="0"/>
          <a:lstStyle>
            <a:lvl1pPr marL="0" marR="0" indent="0" algn="ctr" rtl="0">
              <a:lnSpc>
                <a:spcPct val="90000"/>
              </a:lnSpc>
              <a:spcBef>
                <a:spcPts val="0"/>
              </a:spcBef>
              <a:buClr>
                <a:schemeClr val="dk1"/>
              </a:buClr>
              <a:buFont typeface="Calibri"/>
              <a:buNone/>
              <a:defRPr sz="45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80" name="Shape 80"/>
          <p:cNvSpPr txBox="1">
            <a:spLocks noGrp="1"/>
          </p:cNvSpPr>
          <p:nvPr>
            <p:ph type="subTitle" idx="1"/>
          </p:nvPr>
        </p:nvSpPr>
        <p:spPr>
          <a:xfrm>
            <a:off x="1143000" y="2701528"/>
            <a:ext cx="6858000" cy="1241821"/>
          </a:xfrm>
          <a:prstGeom prst="rect">
            <a:avLst/>
          </a:prstGeom>
          <a:noFill/>
          <a:ln>
            <a:noFill/>
          </a:ln>
        </p:spPr>
        <p:txBody>
          <a:bodyPr lIns="68575" tIns="68575" rIns="68575" bIns="68575" anchor="t" anchorCtr="0"/>
          <a:lstStyle>
            <a:lvl1pPr marL="0" marR="0" indent="0" algn="ctr" rtl="0">
              <a:lnSpc>
                <a:spcPct val="90000"/>
              </a:lnSpc>
              <a:spcBef>
                <a:spcPts val="800"/>
              </a:spcBef>
              <a:buClr>
                <a:schemeClr val="dk1"/>
              </a:buClr>
              <a:buFont typeface="Arial"/>
              <a:buNone/>
              <a:defRPr sz="1800" b="0" i="0" u="none" strike="noStrike" cap="none" baseline="0">
                <a:solidFill>
                  <a:schemeClr val="dk1"/>
                </a:solidFill>
                <a:latin typeface="Calibri"/>
                <a:ea typeface="Calibri"/>
                <a:cs typeface="Calibri"/>
                <a:sym typeface="Calibri"/>
              </a:defRPr>
            </a:lvl1pPr>
            <a:lvl2pPr marL="342900" marR="0" indent="0" algn="ctr" rtl="0">
              <a:lnSpc>
                <a:spcPct val="90000"/>
              </a:lnSpc>
              <a:spcBef>
                <a:spcPts val="400"/>
              </a:spcBef>
              <a:buClr>
                <a:schemeClr val="dk1"/>
              </a:buClr>
              <a:buFont typeface="Arial"/>
              <a:buNone/>
              <a:defRPr sz="1500" b="0" i="0" u="none" strike="noStrike" cap="none" baseline="0">
                <a:solidFill>
                  <a:schemeClr val="dk1"/>
                </a:solidFill>
                <a:latin typeface="Calibri"/>
                <a:ea typeface="Calibri"/>
                <a:cs typeface="Calibri"/>
                <a:sym typeface="Calibri"/>
              </a:defRPr>
            </a:lvl2pPr>
            <a:lvl3pPr marL="685800" marR="0" indent="0" algn="ctr" rtl="0">
              <a:lnSpc>
                <a:spcPct val="90000"/>
              </a:lnSpc>
              <a:spcBef>
                <a:spcPts val="400"/>
              </a:spcBef>
              <a:buClr>
                <a:schemeClr val="dk1"/>
              </a:buClr>
              <a:buFont typeface="Arial"/>
              <a:buNone/>
              <a:defRPr sz="1400" b="0" i="0" u="none" strike="noStrike" cap="none" baseline="0">
                <a:solidFill>
                  <a:schemeClr val="dk1"/>
                </a:solidFill>
                <a:latin typeface="Calibri"/>
                <a:ea typeface="Calibri"/>
                <a:cs typeface="Calibri"/>
                <a:sym typeface="Calibri"/>
              </a:defRPr>
            </a:lvl3pPr>
            <a:lvl4pPr marL="1028700" marR="0" indent="0" algn="ctr" rtl="0">
              <a:lnSpc>
                <a:spcPct val="90000"/>
              </a:lnSpc>
              <a:spcBef>
                <a:spcPts val="400"/>
              </a:spcBef>
              <a:buClr>
                <a:schemeClr val="dk1"/>
              </a:buClr>
              <a:buFont typeface="Arial"/>
              <a:buNone/>
              <a:defRPr sz="1200" b="0" i="0" u="none" strike="noStrike" cap="none" baseline="0">
                <a:solidFill>
                  <a:schemeClr val="dk1"/>
                </a:solidFill>
                <a:latin typeface="Calibri"/>
                <a:ea typeface="Calibri"/>
                <a:cs typeface="Calibri"/>
                <a:sym typeface="Calibri"/>
              </a:defRPr>
            </a:lvl4pPr>
            <a:lvl5pPr marL="1371600" marR="0" indent="0" algn="ctr" rtl="0">
              <a:lnSpc>
                <a:spcPct val="90000"/>
              </a:lnSpc>
              <a:spcBef>
                <a:spcPts val="400"/>
              </a:spcBef>
              <a:buClr>
                <a:schemeClr val="dk1"/>
              </a:buClr>
              <a:buFont typeface="Arial"/>
              <a:buNone/>
              <a:defRPr sz="1200" b="0" i="0" u="none" strike="noStrike" cap="none" baseline="0">
                <a:solidFill>
                  <a:schemeClr val="dk1"/>
                </a:solidFill>
                <a:latin typeface="Calibri"/>
                <a:ea typeface="Calibri"/>
                <a:cs typeface="Calibri"/>
                <a:sym typeface="Calibri"/>
              </a:defRPr>
            </a:lvl5pPr>
            <a:lvl6pPr marL="1714500" marR="0" indent="0" algn="ctr" rtl="0">
              <a:lnSpc>
                <a:spcPct val="90000"/>
              </a:lnSpc>
              <a:spcBef>
                <a:spcPts val="400"/>
              </a:spcBef>
              <a:buClr>
                <a:schemeClr val="dk1"/>
              </a:buClr>
              <a:buFont typeface="Arial"/>
              <a:buNone/>
              <a:defRPr sz="1200" b="0" i="0" u="none" strike="noStrike" cap="none" baseline="0">
                <a:solidFill>
                  <a:schemeClr val="dk1"/>
                </a:solidFill>
                <a:latin typeface="Calibri"/>
                <a:ea typeface="Calibri"/>
                <a:cs typeface="Calibri"/>
                <a:sym typeface="Calibri"/>
              </a:defRPr>
            </a:lvl6pPr>
            <a:lvl7pPr marL="2057400" marR="0" indent="0" algn="ctr" rtl="0">
              <a:lnSpc>
                <a:spcPct val="90000"/>
              </a:lnSpc>
              <a:spcBef>
                <a:spcPts val="400"/>
              </a:spcBef>
              <a:buClr>
                <a:schemeClr val="dk1"/>
              </a:buClr>
              <a:buFont typeface="Arial"/>
              <a:buNone/>
              <a:defRPr sz="1200" b="0" i="0" u="none" strike="noStrike" cap="none" baseline="0">
                <a:solidFill>
                  <a:schemeClr val="dk1"/>
                </a:solidFill>
                <a:latin typeface="Calibri"/>
                <a:ea typeface="Calibri"/>
                <a:cs typeface="Calibri"/>
                <a:sym typeface="Calibri"/>
              </a:defRPr>
            </a:lvl7pPr>
            <a:lvl8pPr marL="2400300" marR="0" indent="0" algn="ctr" rtl="0">
              <a:lnSpc>
                <a:spcPct val="90000"/>
              </a:lnSpc>
              <a:spcBef>
                <a:spcPts val="400"/>
              </a:spcBef>
              <a:buClr>
                <a:schemeClr val="dk1"/>
              </a:buClr>
              <a:buFont typeface="Arial"/>
              <a:buNone/>
              <a:defRPr sz="1200" b="0" i="0" u="none" strike="noStrike" cap="none" baseline="0">
                <a:solidFill>
                  <a:schemeClr val="dk1"/>
                </a:solidFill>
                <a:latin typeface="Calibri"/>
                <a:ea typeface="Calibri"/>
                <a:cs typeface="Calibri"/>
                <a:sym typeface="Calibri"/>
              </a:defRPr>
            </a:lvl8pPr>
            <a:lvl9pPr marL="2743200" marR="0" indent="0" algn="ctr" rtl="0">
              <a:lnSpc>
                <a:spcPct val="90000"/>
              </a:lnSpc>
              <a:spcBef>
                <a:spcPts val="400"/>
              </a:spcBef>
              <a:buClr>
                <a:schemeClr val="dk1"/>
              </a:buClr>
              <a:buFont typeface="Arial"/>
              <a:buNone/>
              <a:defRPr sz="1200" b="0" i="0" u="none" strike="noStrike" cap="none" baseline="0">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indent="0" algn="l"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82" name="Shape 82"/>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indent="0" algn="ctr"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83" name="Shape 83"/>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baseline="0">
                <a:solidFill>
                  <a:srgbClr val="888888"/>
                </a:solidFill>
                <a:latin typeface="Calibri"/>
                <a:ea typeface="Calibri"/>
                <a:cs typeface="Calibri"/>
                <a:sym typeface="Calibri"/>
              </a:rPr>
              <a:t>‹#›</a:t>
            </a:fld>
            <a:endParaRPr lang="en" sz="9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628650" y="273843"/>
            <a:ext cx="7886700" cy="994172"/>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6" name="Shape 86"/>
          <p:cNvSpPr txBox="1">
            <a:spLocks noGrp="1"/>
          </p:cNvSpPr>
          <p:nvPr>
            <p:ph type="body" idx="1"/>
          </p:nvPr>
        </p:nvSpPr>
        <p:spPr>
          <a:xfrm>
            <a:off x="628650" y="1369218"/>
            <a:ext cx="7886700" cy="3263503"/>
          </a:xfrm>
          <a:prstGeom prst="rect">
            <a:avLst/>
          </a:prstGeom>
          <a:noFill/>
          <a:ln>
            <a:noFill/>
          </a:ln>
        </p:spPr>
        <p:txBody>
          <a:bodyPr lIns="68575" tIns="68575" rIns="68575" bIns="68575" anchor="t" anchorCtr="0"/>
          <a:lstStyle>
            <a:lvl1pPr marL="177800" indent="-381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635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762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indent="0" algn="l"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88" name="Shape 88"/>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indent="0" algn="ctr"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89" name="Shape 89"/>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baseline="0">
                <a:solidFill>
                  <a:srgbClr val="888888"/>
                </a:solidFill>
                <a:latin typeface="Calibri"/>
                <a:ea typeface="Calibri"/>
                <a:cs typeface="Calibri"/>
                <a:sym typeface="Calibri"/>
              </a:rPr>
              <a:t>‹#›</a:t>
            </a:fld>
            <a:endParaRPr lang="en" sz="9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23887" y="1282303"/>
            <a:ext cx="7886700" cy="2139552"/>
          </a:xfrm>
          <a:prstGeom prst="rect">
            <a:avLst/>
          </a:prstGeom>
          <a:noFill/>
          <a:ln>
            <a:noFill/>
          </a:ln>
        </p:spPr>
        <p:txBody>
          <a:bodyPr lIns="68575" tIns="68575" rIns="68575" bIns="68575" anchor="b" anchorCtr="0"/>
          <a:lstStyle>
            <a:lvl1pPr rtl="0">
              <a:spcBef>
                <a:spcPts val="0"/>
              </a:spcBef>
              <a:defRPr sz="45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2" name="Shape 92"/>
          <p:cNvSpPr txBox="1">
            <a:spLocks noGrp="1"/>
          </p:cNvSpPr>
          <p:nvPr>
            <p:ph type="body" idx="1"/>
          </p:nvPr>
        </p:nvSpPr>
        <p:spPr>
          <a:xfrm>
            <a:off x="623887" y="3442097"/>
            <a:ext cx="7886700" cy="1125140"/>
          </a:xfrm>
          <a:prstGeom prst="rect">
            <a:avLst/>
          </a:prstGeom>
          <a:noFill/>
          <a:ln>
            <a:noFill/>
          </a:ln>
        </p:spPr>
        <p:txBody>
          <a:bodyPr lIns="68575" tIns="68575" rIns="68575" bIns="68575" anchor="t" anchorCtr="0"/>
          <a:lstStyle>
            <a:lvl1pPr marL="0" indent="0" rtl="0">
              <a:spcBef>
                <a:spcPts val="0"/>
              </a:spcBef>
              <a:buClr>
                <a:srgbClr val="888888"/>
              </a:buClr>
              <a:buFont typeface="Calibri"/>
              <a:buNone/>
              <a:defRPr sz="1800">
                <a:solidFill>
                  <a:srgbClr val="888888"/>
                </a:solidFill>
              </a:defRPr>
            </a:lvl1pPr>
            <a:lvl2pPr marL="342900" indent="0" rtl="0">
              <a:spcBef>
                <a:spcPts val="0"/>
              </a:spcBef>
              <a:buClr>
                <a:srgbClr val="888888"/>
              </a:buClr>
              <a:buFont typeface="Calibri"/>
              <a:buNone/>
              <a:defRPr sz="1500">
                <a:solidFill>
                  <a:srgbClr val="888888"/>
                </a:solidFill>
              </a:defRPr>
            </a:lvl2pPr>
            <a:lvl3pPr marL="685800" indent="0" rtl="0">
              <a:spcBef>
                <a:spcPts val="0"/>
              </a:spcBef>
              <a:buClr>
                <a:srgbClr val="888888"/>
              </a:buClr>
              <a:buFont typeface="Calibri"/>
              <a:buNone/>
              <a:defRPr sz="1400">
                <a:solidFill>
                  <a:srgbClr val="888888"/>
                </a:solidFill>
              </a:defRPr>
            </a:lvl3pPr>
            <a:lvl4pPr marL="1028700" indent="0" rtl="0">
              <a:spcBef>
                <a:spcPts val="0"/>
              </a:spcBef>
              <a:buClr>
                <a:srgbClr val="888888"/>
              </a:buClr>
              <a:buFont typeface="Calibri"/>
              <a:buNone/>
              <a:defRPr sz="1200">
                <a:solidFill>
                  <a:srgbClr val="888888"/>
                </a:solidFill>
              </a:defRPr>
            </a:lvl4pPr>
            <a:lvl5pPr marL="1371600" indent="0" rtl="0">
              <a:spcBef>
                <a:spcPts val="0"/>
              </a:spcBef>
              <a:buClr>
                <a:srgbClr val="888888"/>
              </a:buClr>
              <a:buFont typeface="Calibri"/>
              <a:buNone/>
              <a:defRPr sz="1200">
                <a:solidFill>
                  <a:srgbClr val="888888"/>
                </a:solidFill>
              </a:defRPr>
            </a:lvl5pPr>
            <a:lvl6pPr marL="1714500" indent="0" rtl="0">
              <a:spcBef>
                <a:spcPts val="0"/>
              </a:spcBef>
              <a:buClr>
                <a:srgbClr val="888888"/>
              </a:buClr>
              <a:buFont typeface="Calibri"/>
              <a:buNone/>
              <a:defRPr sz="1200">
                <a:solidFill>
                  <a:srgbClr val="888888"/>
                </a:solidFill>
              </a:defRPr>
            </a:lvl6pPr>
            <a:lvl7pPr marL="2057400" indent="0" rtl="0">
              <a:spcBef>
                <a:spcPts val="0"/>
              </a:spcBef>
              <a:buClr>
                <a:srgbClr val="888888"/>
              </a:buClr>
              <a:buFont typeface="Calibri"/>
              <a:buNone/>
              <a:defRPr sz="1200">
                <a:solidFill>
                  <a:srgbClr val="888888"/>
                </a:solidFill>
              </a:defRPr>
            </a:lvl7pPr>
            <a:lvl8pPr marL="2400300" indent="0" rtl="0">
              <a:spcBef>
                <a:spcPts val="0"/>
              </a:spcBef>
              <a:buClr>
                <a:srgbClr val="888888"/>
              </a:buClr>
              <a:buFont typeface="Calibri"/>
              <a:buNone/>
              <a:defRPr sz="1200">
                <a:solidFill>
                  <a:srgbClr val="888888"/>
                </a:solidFill>
              </a:defRPr>
            </a:lvl8pPr>
            <a:lvl9pPr marL="2743200" indent="0" rtl="0">
              <a:spcBef>
                <a:spcPts val="0"/>
              </a:spcBef>
              <a:buClr>
                <a:srgbClr val="888888"/>
              </a:buClr>
              <a:buFont typeface="Calibri"/>
              <a:buNone/>
              <a:defRPr sz="1200">
                <a:solidFill>
                  <a:srgbClr val="888888"/>
                </a:solidFill>
              </a:defRPr>
            </a:lvl9pPr>
          </a:lstStyle>
          <a:p>
            <a:endParaRPr/>
          </a:p>
        </p:txBody>
      </p:sp>
      <p:sp>
        <p:nvSpPr>
          <p:cNvPr id="93" name="Shape 93"/>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indent="0" algn="l"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94" name="Shape 94"/>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indent="0" algn="ctr"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95" name="Shape 95"/>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baseline="0">
                <a:solidFill>
                  <a:srgbClr val="888888"/>
                </a:solidFill>
                <a:latin typeface="Calibri"/>
                <a:ea typeface="Calibri"/>
                <a:cs typeface="Calibri"/>
                <a:sym typeface="Calibri"/>
              </a:rPr>
              <a:t>‹#›</a:t>
            </a:fld>
            <a:endParaRPr lang="en" sz="9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28650" y="273843"/>
            <a:ext cx="7886700" cy="994172"/>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8" name="Shape 98"/>
          <p:cNvSpPr txBox="1">
            <a:spLocks noGrp="1"/>
          </p:cNvSpPr>
          <p:nvPr>
            <p:ph type="body" idx="1"/>
          </p:nvPr>
        </p:nvSpPr>
        <p:spPr>
          <a:xfrm>
            <a:off x="628650" y="1369218"/>
            <a:ext cx="3886200" cy="3263503"/>
          </a:xfrm>
          <a:prstGeom prst="rect">
            <a:avLst/>
          </a:prstGeom>
          <a:noFill/>
          <a:ln>
            <a:noFill/>
          </a:ln>
        </p:spPr>
        <p:txBody>
          <a:bodyPr lIns="68575" tIns="68575" rIns="68575" bIns="68575" anchor="t" anchorCtr="0"/>
          <a:lstStyle>
            <a:lvl1pPr marL="177800" indent="-381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635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762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629150" y="1369218"/>
            <a:ext cx="3886200" cy="3263503"/>
          </a:xfrm>
          <a:prstGeom prst="rect">
            <a:avLst/>
          </a:prstGeom>
          <a:noFill/>
          <a:ln>
            <a:noFill/>
          </a:ln>
        </p:spPr>
        <p:txBody>
          <a:bodyPr lIns="68575" tIns="68575" rIns="68575" bIns="68575" anchor="t" anchorCtr="0"/>
          <a:lstStyle>
            <a:lvl1pPr marL="177800" indent="-381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635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762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100" name="Shape 100"/>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indent="0" algn="l"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01" name="Shape 101"/>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indent="0" algn="ctr"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02" name="Shape 102"/>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baseline="0">
                <a:solidFill>
                  <a:srgbClr val="888888"/>
                </a:solidFill>
                <a:latin typeface="Calibri"/>
                <a:ea typeface="Calibri"/>
                <a:cs typeface="Calibri"/>
                <a:sym typeface="Calibri"/>
              </a:rPr>
              <a:t>‹#›</a:t>
            </a:fld>
            <a:endParaRPr lang="en" sz="9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629841" y="273843"/>
            <a:ext cx="7886700" cy="994172"/>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5" name="Shape 105"/>
          <p:cNvSpPr txBox="1">
            <a:spLocks noGrp="1"/>
          </p:cNvSpPr>
          <p:nvPr>
            <p:ph type="body" idx="1"/>
          </p:nvPr>
        </p:nvSpPr>
        <p:spPr>
          <a:xfrm>
            <a:off x="629841" y="1260872"/>
            <a:ext cx="3868340" cy="617934"/>
          </a:xfrm>
          <a:prstGeom prst="rect">
            <a:avLst/>
          </a:prstGeom>
          <a:noFill/>
          <a:ln>
            <a:noFill/>
          </a:ln>
        </p:spPr>
        <p:txBody>
          <a:bodyPr lIns="68575" tIns="68575" rIns="68575" bIns="68575" anchor="b" anchorCtr="0"/>
          <a:lstStyle>
            <a:lvl1pPr marL="0" indent="0" rtl="0">
              <a:spcBef>
                <a:spcPts val="0"/>
              </a:spcBef>
              <a:buFont typeface="Calibri"/>
              <a:buNone/>
              <a:defRPr sz="1800" b="1"/>
            </a:lvl1pPr>
            <a:lvl2pPr marL="342900" indent="0" rtl="0">
              <a:spcBef>
                <a:spcPts val="0"/>
              </a:spcBef>
              <a:buFont typeface="Calibri"/>
              <a:buNone/>
              <a:defRPr sz="1500" b="1"/>
            </a:lvl2pPr>
            <a:lvl3pPr marL="685800" indent="0" rtl="0">
              <a:spcBef>
                <a:spcPts val="0"/>
              </a:spcBef>
              <a:buFont typeface="Calibri"/>
              <a:buNone/>
              <a:defRPr sz="1400" b="1"/>
            </a:lvl3pPr>
            <a:lvl4pPr marL="1028700" indent="0" rtl="0">
              <a:spcBef>
                <a:spcPts val="0"/>
              </a:spcBef>
              <a:buFont typeface="Calibri"/>
              <a:buNone/>
              <a:defRPr sz="1200" b="1"/>
            </a:lvl4pPr>
            <a:lvl5pPr marL="1371600" indent="0" rtl="0">
              <a:spcBef>
                <a:spcPts val="0"/>
              </a:spcBef>
              <a:buFont typeface="Calibri"/>
              <a:buNone/>
              <a:defRPr sz="1200" b="1"/>
            </a:lvl5pPr>
            <a:lvl6pPr marL="1714500" indent="0" rtl="0">
              <a:spcBef>
                <a:spcPts val="0"/>
              </a:spcBef>
              <a:buFont typeface="Calibri"/>
              <a:buNone/>
              <a:defRPr sz="1200" b="1"/>
            </a:lvl6pPr>
            <a:lvl7pPr marL="2057400" indent="0" rtl="0">
              <a:spcBef>
                <a:spcPts val="0"/>
              </a:spcBef>
              <a:buFont typeface="Calibri"/>
              <a:buNone/>
              <a:defRPr sz="1200" b="1"/>
            </a:lvl7pPr>
            <a:lvl8pPr marL="2400300" indent="0" rtl="0">
              <a:spcBef>
                <a:spcPts val="0"/>
              </a:spcBef>
              <a:buFont typeface="Calibri"/>
              <a:buNone/>
              <a:defRPr sz="1200" b="1"/>
            </a:lvl8pPr>
            <a:lvl9pPr marL="2743200" indent="0" rtl="0">
              <a:spcBef>
                <a:spcPts val="0"/>
              </a:spcBef>
              <a:buFont typeface="Calibri"/>
              <a:buNone/>
              <a:defRPr sz="1200" b="1"/>
            </a:lvl9pPr>
          </a:lstStyle>
          <a:p>
            <a:endParaRPr/>
          </a:p>
        </p:txBody>
      </p:sp>
      <p:sp>
        <p:nvSpPr>
          <p:cNvPr id="106" name="Shape 106"/>
          <p:cNvSpPr txBox="1">
            <a:spLocks noGrp="1"/>
          </p:cNvSpPr>
          <p:nvPr>
            <p:ph type="body" idx="2"/>
          </p:nvPr>
        </p:nvSpPr>
        <p:spPr>
          <a:xfrm>
            <a:off x="629841" y="1878806"/>
            <a:ext cx="3868340" cy="2763440"/>
          </a:xfrm>
          <a:prstGeom prst="rect">
            <a:avLst/>
          </a:prstGeom>
          <a:noFill/>
          <a:ln>
            <a:noFill/>
          </a:ln>
        </p:spPr>
        <p:txBody>
          <a:bodyPr lIns="68575" tIns="68575" rIns="68575" bIns="68575" anchor="t" anchorCtr="0"/>
          <a:lstStyle>
            <a:lvl1pPr marL="177800" indent="-381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635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762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107" name="Shape 107"/>
          <p:cNvSpPr txBox="1">
            <a:spLocks noGrp="1"/>
          </p:cNvSpPr>
          <p:nvPr>
            <p:ph type="body" idx="3"/>
          </p:nvPr>
        </p:nvSpPr>
        <p:spPr>
          <a:xfrm>
            <a:off x="4629150" y="1260872"/>
            <a:ext cx="3887390" cy="617934"/>
          </a:xfrm>
          <a:prstGeom prst="rect">
            <a:avLst/>
          </a:prstGeom>
          <a:noFill/>
          <a:ln>
            <a:noFill/>
          </a:ln>
        </p:spPr>
        <p:txBody>
          <a:bodyPr lIns="68575" tIns="68575" rIns="68575" bIns="68575" anchor="b" anchorCtr="0"/>
          <a:lstStyle>
            <a:lvl1pPr marL="0" indent="0" rtl="0">
              <a:spcBef>
                <a:spcPts val="0"/>
              </a:spcBef>
              <a:buFont typeface="Calibri"/>
              <a:buNone/>
              <a:defRPr sz="1800" b="1"/>
            </a:lvl1pPr>
            <a:lvl2pPr marL="342900" indent="0" rtl="0">
              <a:spcBef>
                <a:spcPts val="0"/>
              </a:spcBef>
              <a:buFont typeface="Calibri"/>
              <a:buNone/>
              <a:defRPr sz="1500" b="1"/>
            </a:lvl2pPr>
            <a:lvl3pPr marL="685800" indent="0" rtl="0">
              <a:spcBef>
                <a:spcPts val="0"/>
              </a:spcBef>
              <a:buFont typeface="Calibri"/>
              <a:buNone/>
              <a:defRPr sz="1400" b="1"/>
            </a:lvl3pPr>
            <a:lvl4pPr marL="1028700" indent="0" rtl="0">
              <a:spcBef>
                <a:spcPts val="0"/>
              </a:spcBef>
              <a:buFont typeface="Calibri"/>
              <a:buNone/>
              <a:defRPr sz="1200" b="1"/>
            </a:lvl4pPr>
            <a:lvl5pPr marL="1371600" indent="0" rtl="0">
              <a:spcBef>
                <a:spcPts val="0"/>
              </a:spcBef>
              <a:buFont typeface="Calibri"/>
              <a:buNone/>
              <a:defRPr sz="1200" b="1"/>
            </a:lvl5pPr>
            <a:lvl6pPr marL="1714500" indent="0" rtl="0">
              <a:spcBef>
                <a:spcPts val="0"/>
              </a:spcBef>
              <a:buFont typeface="Calibri"/>
              <a:buNone/>
              <a:defRPr sz="1200" b="1"/>
            </a:lvl6pPr>
            <a:lvl7pPr marL="2057400" indent="0" rtl="0">
              <a:spcBef>
                <a:spcPts val="0"/>
              </a:spcBef>
              <a:buFont typeface="Calibri"/>
              <a:buNone/>
              <a:defRPr sz="1200" b="1"/>
            </a:lvl7pPr>
            <a:lvl8pPr marL="2400300" indent="0" rtl="0">
              <a:spcBef>
                <a:spcPts val="0"/>
              </a:spcBef>
              <a:buFont typeface="Calibri"/>
              <a:buNone/>
              <a:defRPr sz="1200" b="1"/>
            </a:lvl8pPr>
            <a:lvl9pPr marL="2743200" indent="0" rtl="0">
              <a:spcBef>
                <a:spcPts val="0"/>
              </a:spcBef>
              <a:buFont typeface="Calibri"/>
              <a:buNone/>
              <a:defRPr sz="1200" b="1"/>
            </a:lvl9pPr>
          </a:lstStyle>
          <a:p>
            <a:endParaRPr/>
          </a:p>
        </p:txBody>
      </p:sp>
      <p:sp>
        <p:nvSpPr>
          <p:cNvPr id="108" name="Shape 108"/>
          <p:cNvSpPr txBox="1">
            <a:spLocks noGrp="1"/>
          </p:cNvSpPr>
          <p:nvPr>
            <p:ph type="body" idx="4"/>
          </p:nvPr>
        </p:nvSpPr>
        <p:spPr>
          <a:xfrm>
            <a:off x="4629150" y="1878806"/>
            <a:ext cx="3887390" cy="2763440"/>
          </a:xfrm>
          <a:prstGeom prst="rect">
            <a:avLst/>
          </a:prstGeom>
          <a:noFill/>
          <a:ln>
            <a:noFill/>
          </a:ln>
        </p:spPr>
        <p:txBody>
          <a:bodyPr lIns="68575" tIns="68575" rIns="68575" bIns="68575" anchor="t" anchorCtr="0"/>
          <a:lstStyle>
            <a:lvl1pPr marL="177800" indent="-381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635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762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109" name="Shape 109"/>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indent="0" algn="l"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10" name="Shape 110"/>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indent="0" algn="ctr"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11" name="Shape 111"/>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baseline="0">
                <a:solidFill>
                  <a:srgbClr val="888888"/>
                </a:solidFill>
                <a:latin typeface="Calibri"/>
                <a:ea typeface="Calibri"/>
                <a:cs typeface="Calibri"/>
                <a:sym typeface="Calibri"/>
              </a:rPr>
              <a:t>‹#›</a:t>
            </a:fld>
            <a:endParaRPr lang="en" sz="9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628650" y="273843"/>
            <a:ext cx="7886700" cy="994172"/>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4" name="Shape 114"/>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indent="0" algn="l"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15" name="Shape 115"/>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indent="0" algn="ctr"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16" name="Shape 116"/>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baseline="0">
                <a:solidFill>
                  <a:srgbClr val="888888"/>
                </a:solidFill>
                <a:latin typeface="Calibri"/>
                <a:ea typeface="Calibri"/>
                <a:cs typeface="Calibri"/>
                <a:sym typeface="Calibri"/>
              </a:rPr>
              <a:t>‹#›</a:t>
            </a:fld>
            <a:endParaRPr lang="en" sz="9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17"/>
        <p:cNvGrpSpPr/>
        <p:nvPr/>
      </p:nvGrpSpPr>
      <p:grpSpPr>
        <a:xfrm>
          <a:off x="0" y="0"/>
          <a:ext cx="0" cy="0"/>
          <a:chOff x="0" y="0"/>
          <a:chExt cx="0" cy="0"/>
        </a:xfrm>
      </p:grpSpPr>
      <p:sp>
        <p:nvSpPr>
          <p:cNvPr id="118" name="Shape 118"/>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indent="0" algn="l"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19" name="Shape 119"/>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indent="0" algn="ctr"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20" name="Shape 120"/>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baseline="0">
                <a:solidFill>
                  <a:srgbClr val="888888"/>
                </a:solidFill>
                <a:latin typeface="Calibri"/>
                <a:ea typeface="Calibri"/>
                <a:cs typeface="Calibri"/>
                <a:sym typeface="Calibri"/>
              </a:rPr>
              <a:t>‹#›</a:t>
            </a:fld>
            <a:endParaRPr lang="en" sz="9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629841" y="342900"/>
            <a:ext cx="2949177" cy="1200149"/>
          </a:xfrm>
          <a:prstGeom prst="rect">
            <a:avLst/>
          </a:prstGeom>
          <a:noFill/>
          <a:ln>
            <a:noFill/>
          </a:ln>
        </p:spPr>
        <p:txBody>
          <a:bodyPr lIns="68575" tIns="68575" rIns="68575" bIns="68575" anchor="b" anchorCtr="0"/>
          <a:lstStyle>
            <a:lvl1pPr rtl="0">
              <a:spcBef>
                <a:spcPts val="0"/>
              </a:spcBef>
              <a:defRPr sz="24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3" name="Shape 123"/>
          <p:cNvSpPr txBox="1">
            <a:spLocks noGrp="1"/>
          </p:cNvSpPr>
          <p:nvPr>
            <p:ph type="body" idx="1"/>
          </p:nvPr>
        </p:nvSpPr>
        <p:spPr>
          <a:xfrm>
            <a:off x="3887391" y="740568"/>
            <a:ext cx="4629150" cy="3655218"/>
          </a:xfrm>
          <a:prstGeom prst="rect">
            <a:avLst/>
          </a:prstGeom>
          <a:noFill/>
          <a:ln>
            <a:noFill/>
          </a:ln>
        </p:spPr>
        <p:txBody>
          <a:bodyPr lIns="68575" tIns="68575" rIns="68575" bIns="68575" anchor="t" anchorCtr="0"/>
          <a:lstStyle>
            <a:lvl1pPr rtl="0">
              <a:spcBef>
                <a:spcPts val="0"/>
              </a:spcBef>
              <a:defRPr sz="2400"/>
            </a:lvl1pPr>
            <a:lvl2pPr rtl="0">
              <a:spcBef>
                <a:spcPts val="0"/>
              </a:spcBef>
              <a:defRPr sz="2100"/>
            </a:lvl2pPr>
            <a:lvl3pPr rtl="0">
              <a:spcBef>
                <a:spcPts val="0"/>
              </a:spcBef>
              <a:defRPr sz="1800"/>
            </a:lvl3pPr>
            <a:lvl4pPr rtl="0">
              <a:spcBef>
                <a:spcPts val="0"/>
              </a:spcBef>
              <a:defRPr sz="1500"/>
            </a:lvl4pPr>
            <a:lvl5pPr rtl="0">
              <a:spcBef>
                <a:spcPts val="0"/>
              </a:spcBef>
              <a:defRPr sz="1500"/>
            </a:lvl5pPr>
            <a:lvl6pPr rtl="0">
              <a:spcBef>
                <a:spcPts val="0"/>
              </a:spcBef>
              <a:defRPr sz="1500"/>
            </a:lvl6pPr>
            <a:lvl7pPr rtl="0">
              <a:spcBef>
                <a:spcPts val="0"/>
              </a:spcBef>
              <a:defRPr sz="1500"/>
            </a:lvl7pPr>
            <a:lvl8pPr rtl="0">
              <a:spcBef>
                <a:spcPts val="0"/>
              </a:spcBef>
              <a:defRPr sz="1500"/>
            </a:lvl8pPr>
            <a:lvl9pPr rtl="0">
              <a:spcBef>
                <a:spcPts val="0"/>
              </a:spcBef>
              <a:defRPr sz="1500"/>
            </a:lvl9pPr>
          </a:lstStyle>
          <a:p>
            <a:endParaRPr/>
          </a:p>
        </p:txBody>
      </p:sp>
      <p:sp>
        <p:nvSpPr>
          <p:cNvPr id="124" name="Shape 124"/>
          <p:cNvSpPr txBox="1">
            <a:spLocks noGrp="1"/>
          </p:cNvSpPr>
          <p:nvPr>
            <p:ph type="body" idx="2"/>
          </p:nvPr>
        </p:nvSpPr>
        <p:spPr>
          <a:xfrm>
            <a:off x="629841" y="1543050"/>
            <a:ext cx="2949177" cy="2858691"/>
          </a:xfrm>
          <a:prstGeom prst="rect">
            <a:avLst/>
          </a:prstGeom>
          <a:noFill/>
          <a:ln>
            <a:noFill/>
          </a:ln>
        </p:spPr>
        <p:txBody>
          <a:bodyPr lIns="68575" tIns="68575" rIns="68575" bIns="68575" anchor="t" anchorCtr="0"/>
          <a:lstStyle>
            <a:lvl1pPr marL="0" indent="0" rtl="0">
              <a:spcBef>
                <a:spcPts val="0"/>
              </a:spcBef>
              <a:buFont typeface="Calibri"/>
              <a:buNone/>
              <a:defRPr sz="1200"/>
            </a:lvl1pPr>
            <a:lvl2pPr marL="342900" indent="0" rtl="0">
              <a:spcBef>
                <a:spcPts val="0"/>
              </a:spcBef>
              <a:buFont typeface="Calibri"/>
              <a:buNone/>
              <a:defRPr sz="1100"/>
            </a:lvl2pPr>
            <a:lvl3pPr marL="685800" indent="0" rtl="0">
              <a:spcBef>
                <a:spcPts val="0"/>
              </a:spcBef>
              <a:buFont typeface="Calibri"/>
              <a:buNone/>
              <a:defRPr sz="900"/>
            </a:lvl3pPr>
            <a:lvl4pPr marL="1028700" indent="0" rtl="0">
              <a:spcBef>
                <a:spcPts val="0"/>
              </a:spcBef>
              <a:buFont typeface="Calibri"/>
              <a:buNone/>
              <a:defRPr sz="800"/>
            </a:lvl4pPr>
            <a:lvl5pPr marL="1371600" indent="0" rtl="0">
              <a:spcBef>
                <a:spcPts val="0"/>
              </a:spcBef>
              <a:buFont typeface="Calibri"/>
              <a:buNone/>
              <a:defRPr sz="800"/>
            </a:lvl5pPr>
            <a:lvl6pPr marL="1714500" indent="0" rtl="0">
              <a:spcBef>
                <a:spcPts val="0"/>
              </a:spcBef>
              <a:buFont typeface="Calibri"/>
              <a:buNone/>
              <a:defRPr sz="800"/>
            </a:lvl6pPr>
            <a:lvl7pPr marL="2057400" indent="0" rtl="0">
              <a:spcBef>
                <a:spcPts val="0"/>
              </a:spcBef>
              <a:buFont typeface="Calibri"/>
              <a:buNone/>
              <a:defRPr sz="800"/>
            </a:lvl7pPr>
            <a:lvl8pPr marL="2400300" indent="0" rtl="0">
              <a:spcBef>
                <a:spcPts val="0"/>
              </a:spcBef>
              <a:buFont typeface="Calibri"/>
              <a:buNone/>
              <a:defRPr sz="800"/>
            </a:lvl8pPr>
            <a:lvl9pPr marL="2743200" indent="0" rtl="0">
              <a:spcBef>
                <a:spcPts val="0"/>
              </a:spcBef>
              <a:buFont typeface="Calibri"/>
              <a:buNone/>
              <a:defRPr sz="800"/>
            </a:lvl9pPr>
          </a:lstStyle>
          <a:p>
            <a:endParaRPr/>
          </a:p>
        </p:txBody>
      </p:sp>
      <p:sp>
        <p:nvSpPr>
          <p:cNvPr id="125" name="Shape 125"/>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indent="0" algn="l"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26" name="Shape 126"/>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indent="0" algn="ctr"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27" name="Shape 127"/>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baseline="0">
                <a:solidFill>
                  <a:srgbClr val="888888"/>
                </a:solidFill>
                <a:latin typeface="Calibri"/>
                <a:ea typeface="Calibri"/>
                <a:cs typeface="Calibri"/>
                <a:sym typeface="Calibri"/>
              </a:rPr>
              <a:t>‹#›</a:t>
            </a:fld>
            <a:endParaRPr lang="en" sz="9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0" y="2150850"/>
            <a:ext cx="8520599" cy="8418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629841" y="342900"/>
            <a:ext cx="2949177" cy="1200149"/>
          </a:xfrm>
          <a:prstGeom prst="rect">
            <a:avLst/>
          </a:prstGeom>
          <a:noFill/>
          <a:ln>
            <a:noFill/>
          </a:ln>
        </p:spPr>
        <p:txBody>
          <a:bodyPr lIns="68575" tIns="68575" rIns="68575" bIns="68575" anchor="b" anchorCtr="0"/>
          <a:lstStyle>
            <a:lvl1pPr rtl="0">
              <a:spcBef>
                <a:spcPts val="0"/>
              </a:spcBef>
              <a:defRPr sz="24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0" name="Shape 130"/>
          <p:cNvSpPr>
            <a:spLocks noGrp="1"/>
          </p:cNvSpPr>
          <p:nvPr>
            <p:ph type="pic" idx="2"/>
          </p:nvPr>
        </p:nvSpPr>
        <p:spPr>
          <a:xfrm>
            <a:off x="3887391" y="740568"/>
            <a:ext cx="4629150" cy="3655218"/>
          </a:xfrm>
          <a:prstGeom prst="rect">
            <a:avLst/>
          </a:prstGeom>
          <a:noFill/>
          <a:ln>
            <a:noFill/>
          </a:ln>
        </p:spPr>
        <p:txBody>
          <a:bodyPr lIns="68575" tIns="68575" rIns="68575" bIns="68575" anchor="ctr" anchorCtr="0"/>
          <a:lstStyle>
            <a:lvl1pPr marL="0" marR="0" indent="0" algn="l" rtl="0">
              <a:spcBef>
                <a:spcPts val="0"/>
              </a:spcBef>
              <a:buClr>
                <a:srgbClr val="888888"/>
              </a:buClr>
              <a:buSzPct val="45833"/>
              <a:buFont typeface="Calibri"/>
              <a:buNone/>
              <a:defRPr sz="2400" b="0" i="0" u="none" strike="noStrike" cap="none" baseline="0">
                <a:solidFill>
                  <a:srgbClr val="888888"/>
                </a:solidFill>
                <a:latin typeface="Calibri"/>
                <a:ea typeface="Calibri"/>
                <a:cs typeface="Calibri"/>
                <a:sym typeface="Calibri"/>
              </a:defRPr>
            </a:lvl1pPr>
            <a:lvl2pPr marL="342900" marR="0" indent="0" algn="l" rtl="0">
              <a:spcBef>
                <a:spcPts val="0"/>
              </a:spcBef>
              <a:buClr>
                <a:schemeClr val="dk1"/>
              </a:buClr>
              <a:buSzPct val="52380"/>
              <a:buFont typeface="Calibri"/>
              <a:buNone/>
              <a:defRPr sz="2100" b="0" i="0" u="none" strike="noStrike" cap="none" baseline="0">
                <a:solidFill>
                  <a:schemeClr val="dk1"/>
                </a:solidFill>
                <a:latin typeface="Calibri"/>
                <a:ea typeface="Calibri"/>
                <a:cs typeface="Calibri"/>
                <a:sym typeface="Calibri"/>
              </a:defRPr>
            </a:lvl2pPr>
            <a:lvl3pPr marL="685800" marR="0" indent="0" algn="l" rtl="0">
              <a:spcBef>
                <a:spcPts val="0"/>
              </a:spcBef>
              <a:buClr>
                <a:schemeClr val="dk1"/>
              </a:buClr>
              <a:buSzPct val="61111"/>
              <a:buFont typeface="Calibri"/>
              <a:buNone/>
              <a:defRPr sz="1800" b="0" i="0" u="none" strike="noStrike" cap="none" baseline="0">
                <a:solidFill>
                  <a:schemeClr val="dk1"/>
                </a:solidFill>
                <a:latin typeface="Calibri"/>
                <a:ea typeface="Calibri"/>
                <a:cs typeface="Calibri"/>
                <a:sym typeface="Calibri"/>
              </a:defRPr>
            </a:lvl3pPr>
            <a:lvl4pPr marL="1028700" marR="0" indent="0" algn="l" rtl="0">
              <a:spcBef>
                <a:spcPts val="0"/>
              </a:spcBef>
              <a:buClr>
                <a:schemeClr val="dk1"/>
              </a:buClr>
              <a:buSzPct val="73333"/>
              <a:buFont typeface="Calibri"/>
              <a:buNone/>
              <a:defRPr sz="1500" b="0" i="0" u="none" strike="noStrike" cap="none" baseline="0">
                <a:solidFill>
                  <a:schemeClr val="dk1"/>
                </a:solidFill>
                <a:latin typeface="Calibri"/>
                <a:ea typeface="Calibri"/>
                <a:cs typeface="Calibri"/>
                <a:sym typeface="Calibri"/>
              </a:defRPr>
            </a:lvl4pPr>
            <a:lvl5pPr marL="1371600" marR="0" indent="0" algn="l" rtl="0">
              <a:spcBef>
                <a:spcPts val="0"/>
              </a:spcBef>
              <a:buClr>
                <a:schemeClr val="dk1"/>
              </a:buClr>
              <a:buSzPct val="73333"/>
              <a:buFont typeface="Calibri"/>
              <a:buNone/>
              <a:defRPr sz="1500" b="0" i="0" u="none" strike="noStrike" cap="none" baseline="0">
                <a:solidFill>
                  <a:schemeClr val="dk1"/>
                </a:solidFill>
                <a:latin typeface="Calibri"/>
                <a:ea typeface="Calibri"/>
                <a:cs typeface="Calibri"/>
                <a:sym typeface="Calibri"/>
              </a:defRPr>
            </a:lvl5pPr>
            <a:lvl6pPr marL="1714500" marR="0" indent="0" algn="l" rtl="0">
              <a:spcBef>
                <a:spcPts val="0"/>
              </a:spcBef>
              <a:buClr>
                <a:schemeClr val="dk1"/>
              </a:buClr>
              <a:buSzPct val="73333"/>
              <a:buFont typeface="Calibri"/>
              <a:buNone/>
              <a:defRPr sz="1500" b="0" i="0" u="none" strike="noStrike" cap="none" baseline="0">
                <a:solidFill>
                  <a:schemeClr val="dk1"/>
                </a:solidFill>
                <a:latin typeface="Calibri"/>
                <a:ea typeface="Calibri"/>
                <a:cs typeface="Calibri"/>
                <a:sym typeface="Calibri"/>
              </a:defRPr>
            </a:lvl6pPr>
            <a:lvl7pPr marL="2057400" marR="0" indent="0" algn="l" rtl="0">
              <a:spcBef>
                <a:spcPts val="0"/>
              </a:spcBef>
              <a:buClr>
                <a:schemeClr val="dk1"/>
              </a:buClr>
              <a:buSzPct val="73333"/>
              <a:buFont typeface="Calibri"/>
              <a:buNone/>
              <a:defRPr sz="1500" b="0" i="0" u="none" strike="noStrike" cap="none" baseline="0">
                <a:solidFill>
                  <a:schemeClr val="dk1"/>
                </a:solidFill>
                <a:latin typeface="Calibri"/>
                <a:ea typeface="Calibri"/>
                <a:cs typeface="Calibri"/>
                <a:sym typeface="Calibri"/>
              </a:defRPr>
            </a:lvl7pPr>
            <a:lvl8pPr marL="2400300" marR="0" indent="0" algn="l" rtl="0">
              <a:spcBef>
                <a:spcPts val="0"/>
              </a:spcBef>
              <a:buClr>
                <a:schemeClr val="dk1"/>
              </a:buClr>
              <a:buSzPct val="73333"/>
              <a:buFont typeface="Calibri"/>
              <a:buNone/>
              <a:defRPr sz="1500" b="0" i="0" u="none" strike="noStrike" cap="none" baseline="0">
                <a:solidFill>
                  <a:schemeClr val="dk1"/>
                </a:solidFill>
                <a:latin typeface="Calibri"/>
                <a:ea typeface="Calibri"/>
                <a:cs typeface="Calibri"/>
                <a:sym typeface="Calibri"/>
              </a:defRPr>
            </a:lvl8pPr>
            <a:lvl9pPr marL="2743200" marR="0" indent="0" algn="l" rtl="0">
              <a:spcBef>
                <a:spcPts val="0"/>
              </a:spcBef>
              <a:buClr>
                <a:schemeClr val="dk1"/>
              </a:buClr>
              <a:buSzPct val="73333"/>
              <a:buFont typeface="Calibri"/>
              <a:buNone/>
              <a:defRPr sz="1500" b="0" i="0" u="none" strike="noStrike" cap="none" baseline="0">
                <a:solidFill>
                  <a:schemeClr val="dk1"/>
                </a:solidFill>
                <a:latin typeface="Calibri"/>
                <a:ea typeface="Calibri"/>
                <a:cs typeface="Calibri"/>
                <a:sym typeface="Calibri"/>
              </a:defRPr>
            </a:lvl9pPr>
          </a:lstStyle>
          <a:p>
            <a:endParaRPr dirty="0"/>
          </a:p>
        </p:txBody>
      </p:sp>
      <p:sp>
        <p:nvSpPr>
          <p:cNvPr id="131" name="Shape 131"/>
          <p:cNvSpPr txBox="1">
            <a:spLocks noGrp="1"/>
          </p:cNvSpPr>
          <p:nvPr>
            <p:ph type="body" idx="1"/>
          </p:nvPr>
        </p:nvSpPr>
        <p:spPr>
          <a:xfrm>
            <a:off x="629841" y="1543050"/>
            <a:ext cx="2949177" cy="2858691"/>
          </a:xfrm>
          <a:prstGeom prst="rect">
            <a:avLst/>
          </a:prstGeom>
          <a:noFill/>
          <a:ln>
            <a:noFill/>
          </a:ln>
        </p:spPr>
        <p:txBody>
          <a:bodyPr lIns="68575" tIns="68575" rIns="68575" bIns="68575" anchor="t" anchorCtr="0"/>
          <a:lstStyle>
            <a:lvl1pPr marL="0" indent="0" rtl="0">
              <a:spcBef>
                <a:spcPts val="0"/>
              </a:spcBef>
              <a:buFont typeface="Calibri"/>
              <a:buNone/>
              <a:defRPr sz="1200"/>
            </a:lvl1pPr>
            <a:lvl2pPr marL="342900" indent="0" rtl="0">
              <a:spcBef>
                <a:spcPts val="0"/>
              </a:spcBef>
              <a:buFont typeface="Calibri"/>
              <a:buNone/>
              <a:defRPr sz="1100"/>
            </a:lvl2pPr>
            <a:lvl3pPr marL="685800" indent="0" rtl="0">
              <a:spcBef>
                <a:spcPts val="0"/>
              </a:spcBef>
              <a:buFont typeface="Calibri"/>
              <a:buNone/>
              <a:defRPr sz="900"/>
            </a:lvl3pPr>
            <a:lvl4pPr marL="1028700" indent="0" rtl="0">
              <a:spcBef>
                <a:spcPts val="0"/>
              </a:spcBef>
              <a:buFont typeface="Calibri"/>
              <a:buNone/>
              <a:defRPr sz="800"/>
            </a:lvl4pPr>
            <a:lvl5pPr marL="1371600" indent="0" rtl="0">
              <a:spcBef>
                <a:spcPts val="0"/>
              </a:spcBef>
              <a:buFont typeface="Calibri"/>
              <a:buNone/>
              <a:defRPr sz="800"/>
            </a:lvl5pPr>
            <a:lvl6pPr marL="1714500" indent="0" rtl="0">
              <a:spcBef>
                <a:spcPts val="0"/>
              </a:spcBef>
              <a:buFont typeface="Calibri"/>
              <a:buNone/>
              <a:defRPr sz="800"/>
            </a:lvl6pPr>
            <a:lvl7pPr marL="2057400" indent="0" rtl="0">
              <a:spcBef>
                <a:spcPts val="0"/>
              </a:spcBef>
              <a:buFont typeface="Calibri"/>
              <a:buNone/>
              <a:defRPr sz="800"/>
            </a:lvl7pPr>
            <a:lvl8pPr marL="2400300" indent="0" rtl="0">
              <a:spcBef>
                <a:spcPts val="0"/>
              </a:spcBef>
              <a:buFont typeface="Calibri"/>
              <a:buNone/>
              <a:defRPr sz="800"/>
            </a:lvl8pPr>
            <a:lvl9pPr marL="2743200" indent="0" rtl="0">
              <a:spcBef>
                <a:spcPts val="0"/>
              </a:spcBef>
              <a:buFont typeface="Calibri"/>
              <a:buNone/>
              <a:defRPr sz="800"/>
            </a:lvl9pPr>
          </a:lstStyle>
          <a:p>
            <a:endParaRPr/>
          </a:p>
        </p:txBody>
      </p:sp>
      <p:sp>
        <p:nvSpPr>
          <p:cNvPr id="132" name="Shape 132"/>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indent="0" algn="l"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33" name="Shape 133"/>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indent="0" algn="ctr"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34" name="Shape 134"/>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baseline="0">
                <a:solidFill>
                  <a:srgbClr val="888888"/>
                </a:solidFill>
                <a:latin typeface="Calibri"/>
                <a:ea typeface="Calibri"/>
                <a:cs typeface="Calibri"/>
                <a:sym typeface="Calibri"/>
              </a:rPr>
              <a:t>‹#›</a:t>
            </a:fld>
            <a:endParaRPr lang="en" sz="9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628650" y="273843"/>
            <a:ext cx="7886700" cy="994172"/>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7" name="Shape 137"/>
          <p:cNvSpPr txBox="1">
            <a:spLocks noGrp="1"/>
          </p:cNvSpPr>
          <p:nvPr>
            <p:ph type="body" idx="1"/>
          </p:nvPr>
        </p:nvSpPr>
        <p:spPr>
          <a:xfrm rot="5400000">
            <a:off x="2940248" y="-942379"/>
            <a:ext cx="3263503" cy="7886700"/>
          </a:xfrm>
          <a:prstGeom prst="rect">
            <a:avLst/>
          </a:prstGeom>
          <a:noFill/>
          <a:ln>
            <a:noFill/>
          </a:ln>
        </p:spPr>
        <p:txBody>
          <a:bodyPr lIns="68575" tIns="68575" rIns="68575" bIns="68575" anchor="t" anchorCtr="0"/>
          <a:lstStyle>
            <a:lvl1pPr marL="177800" indent="-381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635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762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138" name="Shape 138"/>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indent="0" algn="l"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39" name="Shape 139"/>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indent="0" algn="ctr"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40" name="Shape 140"/>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baseline="0">
                <a:solidFill>
                  <a:srgbClr val="888888"/>
                </a:solidFill>
                <a:latin typeface="Calibri"/>
                <a:ea typeface="Calibri"/>
                <a:cs typeface="Calibri"/>
                <a:sym typeface="Calibri"/>
              </a:rPr>
              <a:t>‹#›</a:t>
            </a:fld>
            <a:endParaRPr lang="en" sz="9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rot="5400000">
            <a:off x="5350073" y="1467445"/>
            <a:ext cx="4358878" cy="1971675"/>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3" name="Shape 143"/>
          <p:cNvSpPr txBox="1">
            <a:spLocks noGrp="1"/>
          </p:cNvSpPr>
          <p:nvPr>
            <p:ph type="body" idx="1"/>
          </p:nvPr>
        </p:nvSpPr>
        <p:spPr>
          <a:xfrm rot="5400000">
            <a:off x="1349573" y="-447079"/>
            <a:ext cx="4358878" cy="5800724"/>
          </a:xfrm>
          <a:prstGeom prst="rect">
            <a:avLst/>
          </a:prstGeom>
          <a:noFill/>
          <a:ln>
            <a:noFill/>
          </a:ln>
        </p:spPr>
        <p:txBody>
          <a:bodyPr lIns="68575" tIns="68575" rIns="68575" bIns="68575" anchor="t" anchorCtr="0"/>
          <a:lstStyle>
            <a:lvl1pPr marL="177800" indent="-381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635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762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8890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144" name="Shape 144"/>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indent="0" algn="l"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45" name="Shape 145"/>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indent="0" algn="ctr" rtl="0">
              <a:spcBef>
                <a:spcPts val="0"/>
              </a:spcBef>
              <a:defRPr sz="900" b="0" i="0" u="none" strike="noStrike" cap="none" baseline="0">
                <a:solidFill>
                  <a:srgbClr val="888888"/>
                </a:solidFill>
                <a:latin typeface="Calibri"/>
                <a:ea typeface="Calibri"/>
                <a:cs typeface="Calibri"/>
                <a:sym typeface="Calibri"/>
              </a:defRPr>
            </a:lvl1pPr>
            <a:lvl2pPr marL="342900" marR="0" indent="0" algn="l" rtl="0">
              <a:spcBef>
                <a:spcPts val="0"/>
              </a:spcBef>
              <a:defRPr sz="1400" b="0" i="0" u="none" strike="noStrike" cap="none" baseline="0">
                <a:solidFill>
                  <a:schemeClr val="dk1"/>
                </a:solidFill>
                <a:latin typeface="Calibri"/>
                <a:ea typeface="Calibri"/>
                <a:cs typeface="Calibri"/>
                <a:sym typeface="Calibri"/>
              </a:defRPr>
            </a:lvl2pPr>
            <a:lvl3pPr marL="685800" marR="0" indent="0" algn="l" rtl="0">
              <a:spcBef>
                <a:spcPts val="0"/>
              </a:spcBef>
              <a:defRPr sz="1400" b="0" i="0" u="none" strike="noStrike" cap="none" baseline="0">
                <a:solidFill>
                  <a:schemeClr val="dk1"/>
                </a:solidFill>
                <a:latin typeface="Calibri"/>
                <a:ea typeface="Calibri"/>
                <a:cs typeface="Calibri"/>
                <a:sym typeface="Calibri"/>
              </a:defRPr>
            </a:lvl3pPr>
            <a:lvl4pPr marL="1028700" marR="0" indent="0" algn="l" rtl="0">
              <a:spcBef>
                <a:spcPts val="0"/>
              </a:spcBef>
              <a:defRPr sz="1400" b="0" i="0" u="none" strike="noStrike" cap="none" baseline="0">
                <a:solidFill>
                  <a:schemeClr val="dk1"/>
                </a:solidFill>
                <a:latin typeface="Calibri"/>
                <a:ea typeface="Calibri"/>
                <a:cs typeface="Calibri"/>
                <a:sym typeface="Calibri"/>
              </a:defRPr>
            </a:lvl4pPr>
            <a:lvl5pPr marL="1371600" marR="0" indent="0" algn="l" rtl="0">
              <a:spcBef>
                <a:spcPts val="0"/>
              </a:spcBef>
              <a:defRPr sz="1400" b="0" i="0" u="none" strike="noStrike" cap="none" baseline="0">
                <a:solidFill>
                  <a:schemeClr val="dk1"/>
                </a:solidFill>
                <a:latin typeface="Calibri"/>
                <a:ea typeface="Calibri"/>
                <a:cs typeface="Calibri"/>
                <a:sym typeface="Calibri"/>
              </a:defRPr>
            </a:lvl5pPr>
            <a:lvl6pPr marL="1714500" marR="0" indent="0" algn="l" rtl="0">
              <a:spcBef>
                <a:spcPts val="0"/>
              </a:spcBef>
              <a:defRPr sz="1400" b="0" i="0" u="none" strike="noStrike" cap="none" baseline="0">
                <a:solidFill>
                  <a:schemeClr val="dk1"/>
                </a:solidFill>
                <a:latin typeface="Calibri"/>
                <a:ea typeface="Calibri"/>
                <a:cs typeface="Calibri"/>
                <a:sym typeface="Calibri"/>
              </a:defRPr>
            </a:lvl6pPr>
            <a:lvl7pPr marL="2057400" marR="0" indent="0" algn="l" rtl="0">
              <a:spcBef>
                <a:spcPts val="0"/>
              </a:spcBef>
              <a:defRPr sz="1400" b="0" i="0" u="none" strike="noStrike" cap="none" baseline="0">
                <a:solidFill>
                  <a:schemeClr val="dk1"/>
                </a:solidFill>
                <a:latin typeface="Calibri"/>
                <a:ea typeface="Calibri"/>
                <a:cs typeface="Calibri"/>
                <a:sym typeface="Calibri"/>
              </a:defRPr>
            </a:lvl7pPr>
            <a:lvl8pPr marL="2400300" marR="0" indent="0" algn="l" rtl="0">
              <a:spcBef>
                <a:spcPts val="0"/>
              </a:spcBef>
              <a:defRPr sz="1400" b="0" i="0" u="none" strike="noStrike" cap="none" baseline="0">
                <a:solidFill>
                  <a:schemeClr val="dk1"/>
                </a:solidFill>
                <a:latin typeface="Calibri"/>
                <a:ea typeface="Calibri"/>
                <a:cs typeface="Calibri"/>
                <a:sym typeface="Calibri"/>
              </a:defRPr>
            </a:lvl8pPr>
            <a:lvl9pPr marL="2743200" marR="0" indent="0" algn="l" rtl="0">
              <a:spcBef>
                <a:spcPts val="0"/>
              </a:spcBef>
              <a:defRPr sz="1400" b="0" i="0" u="none" strike="noStrike" cap="none" baseline="0">
                <a:solidFill>
                  <a:schemeClr val="dk1"/>
                </a:solidFill>
                <a:latin typeface="Calibri"/>
                <a:ea typeface="Calibri"/>
                <a:cs typeface="Calibri"/>
                <a:sym typeface="Calibri"/>
              </a:defRPr>
            </a:lvl9pPr>
          </a:lstStyle>
          <a:p>
            <a:endParaRPr dirty="0"/>
          </a:p>
        </p:txBody>
      </p:sp>
      <p:sp>
        <p:nvSpPr>
          <p:cNvPr id="146" name="Shape 146"/>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baseline="0">
                <a:solidFill>
                  <a:srgbClr val="888888"/>
                </a:solidFill>
                <a:latin typeface="Calibri"/>
                <a:ea typeface="Calibri"/>
                <a:cs typeface="Calibri"/>
                <a:sym typeface="Calibri"/>
              </a:rPr>
              <a:t>‹#›</a:t>
            </a:fld>
            <a:endParaRPr lang="en" sz="9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6" name="Shape 176"/>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177" name="Shape 177"/>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178" name="Shape 178"/>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baseline="0">
                <a:solidFill>
                  <a:srgbClr val="888888"/>
                </a:solidFill>
                <a:latin typeface="Calibri"/>
                <a:ea typeface="Calibri"/>
                <a:cs typeface="Calibri"/>
                <a:sym typeface="Calibri"/>
              </a:rPr>
              <a:t>‹#›</a:t>
            </a:fld>
            <a:endParaRPr lang="en"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9"/>
        <p:cNvGrpSpPr/>
        <p:nvPr/>
      </p:nvGrpSpPr>
      <p:grpSpPr>
        <a:xfrm>
          <a:off x="0" y="0"/>
          <a:ext cx="0" cy="0"/>
          <a:chOff x="0" y="0"/>
          <a:chExt cx="0" cy="0"/>
        </a:xfrm>
      </p:grpSpPr>
      <p:sp>
        <p:nvSpPr>
          <p:cNvPr id="180" name="Shape 180"/>
          <p:cNvSpPr txBox="1">
            <a:spLocks noGrp="1"/>
          </p:cNvSpPr>
          <p:nvPr>
            <p:ph type="ctrTitle"/>
          </p:nvPr>
        </p:nvSpPr>
        <p:spPr>
          <a:xfrm>
            <a:off x="685800" y="1597818"/>
            <a:ext cx="7772400" cy="1102518"/>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1" name="Shape 181"/>
          <p:cNvSpPr txBox="1">
            <a:spLocks noGrp="1"/>
          </p:cNvSpPr>
          <p:nvPr>
            <p:ph type="subTitle" idx="1"/>
          </p:nvPr>
        </p:nvSpPr>
        <p:spPr>
          <a:xfrm>
            <a:off x="1371600" y="2914650"/>
            <a:ext cx="6400799" cy="131445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
        <p:nvSpPr>
          <p:cNvPr id="182" name="Shape 182"/>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183" name="Shape 183"/>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184" name="Shape 184"/>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baseline="0">
                <a:solidFill>
                  <a:srgbClr val="888888"/>
                </a:solidFill>
                <a:latin typeface="Calibri"/>
                <a:ea typeface="Calibri"/>
                <a:cs typeface="Calibri"/>
                <a:sym typeface="Calibri"/>
              </a:rPr>
              <a:t>‹#›</a:t>
            </a:fld>
            <a:endParaRPr lang="en"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7" name="Shape 187"/>
          <p:cNvSpPr txBox="1">
            <a:spLocks noGrp="1"/>
          </p:cNvSpPr>
          <p:nvPr>
            <p:ph type="body" idx="1"/>
          </p:nvPr>
        </p:nvSpPr>
        <p:spPr>
          <a:xfrm>
            <a:off x="457200" y="1200150"/>
            <a:ext cx="8229600" cy="3394472"/>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88" name="Shape 188"/>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189" name="Shape 189"/>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190" name="Shape 190"/>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baseline="0">
                <a:solidFill>
                  <a:srgbClr val="888888"/>
                </a:solidFill>
                <a:latin typeface="Calibri"/>
                <a:ea typeface="Calibri"/>
                <a:cs typeface="Calibri"/>
                <a:sym typeface="Calibri"/>
              </a:rPr>
              <a:t>‹#›</a:t>
            </a:fld>
            <a:endParaRPr lang="en"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722312" y="3305175"/>
            <a:ext cx="7772400" cy="1021556"/>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3" name="Shape 193"/>
          <p:cNvSpPr txBox="1">
            <a:spLocks noGrp="1"/>
          </p:cNvSpPr>
          <p:nvPr>
            <p:ph type="body" idx="1"/>
          </p:nvPr>
        </p:nvSpPr>
        <p:spPr>
          <a:xfrm>
            <a:off x="722312" y="2180034"/>
            <a:ext cx="7772400" cy="1125140"/>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194" name="Shape 194"/>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195" name="Shape 195"/>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196" name="Shape 196"/>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baseline="0">
                <a:solidFill>
                  <a:srgbClr val="888888"/>
                </a:solidFill>
                <a:latin typeface="Calibri"/>
                <a:ea typeface="Calibri"/>
                <a:cs typeface="Calibri"/>
                <a:sym typeface="Calibri"/>
              </a:rPr>
              <a:t>‹#›</a:t>
            </a:fld>
            <a:endParaRPr lang="en"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9" name="Shape 199"/>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00" name="Shape 200"/>
          <p:cNvSpPr txBox="1">
            <a:spLocks noGrp="1"/>
          </p:cNvSpPr>
          <p:nvPr>
            <p:ph type="body" idx="2"/>
          </p:nvPr>
        </p:nvSpPr>
        <p:spPr>
          <a:xfrm>
            <a:off x="4648200" y="1200150"/>
            <a:ext cx="4038599" cy="3394472"/>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01" name="Shape 201"/>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202" name="Shape 202"/>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203" name="Shape 203"/>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baseline="0">
                <a:solidFill>
                  <a:srgbClr val="888888"/>
                </a:solidFill>
                <a:latin typeface="Calibri"/>
                <a:ea typeface="Calibri"/>
                <a:cs typeface="Calibri"/>
                <a:sym typeface="Calibri"/>
              </a:rPr>
              <a:t>‹#›</a:t>
            </a:fld>
            <a:endParaRPr lang="en"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6" name="Shape 206"/>
          <p:cNvSpPr txBox="1">
            <a:spLocks noGrp="1"/>
          </p:cNvSpPr>
          <p:nvPr>
            <p:ph type="body" idx="1"/>
          </p:nvPr>
        </p:nvSpPr>
        <p:spPr>
          <a:xfrm>
            <a:off x="457200" y="1151334"/>
            <a:ext cx="4040187" cy="479821"/>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207" name="Shape 207"/>
          <p:cNvSpPr txBox="1">
            <a:spLocks noGrp="1"/>
          </p:cNvSpPr>
          <p:nvPr>
            <p:ph type="body" idx="2"/>
          </p:nvPr>
        </p:nvSpPr>
        <p:spPr>
          <a:xfrm>
            <a:off x="457200" y="1631156"/>
            <a:ext cx="4040187" cy="2963465"/>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208" name="Shape 208"/>
          <p:cNvSpPr txBox="1">
            <a:spLocks noGrp="1"/>
          </p:cNvSpPr>
          <p:nvPr>
            <p:ph type="body" idx="3"/>
          </p:nvPr>
        </p:nvSpPr>
        <p:spPr>
          <a:xfrm>
            <a:off x="4645025" y="1151334"/>
            <a:ext cx="4041774" cy="479821"/>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209" name="Shape 209"/>
          <p:cNvSpPr txBox="1">
            <a:spLocks noGrp="1"/>
          </p:cNvSpPr>
          <p:nvPr>
            <p:ph type="body" idx="4"/>
          </p:nvPr>
        </p:nvSpPr>
        <p:spPr>
          <a:xfrm>
            <a:off x="4645025" y="1631156"/>
            <a:ext cx="4041774" cy="2963465"/>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210" name="Shape 210"/>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211" name="Shape 211"/>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212" name="Shape 212"/>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baseline="0">
                <a:solidFill>
                  <a:srgbClr val="888888"/>
                </a:solidFill>
                <a:latin typeface="Calibri"/>
                <a:ea typeface="Calibri"/>
                <a:cs typeface="Calibri"/>
                <a:sym typeface="Calibri"/>
              </a:rPr>
              <a:t>‹#›</a:t>
            </a:fld>
            <a:endParaRPr lang="en"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3"/>
        <p:cNvGrpSpPr/>
        <p:nvPr/>
      </p:nvGrpSpPr>
      <p:grpSpPr>
        <a:xfrm>
          <a:off x="0" y="0"/>
          <a:ext cx="0" cy="0"/>
          <a:chOff x="0" y="0"/>
          <a:chExt cx="0" cy="0"/>
        </a:xfrm>
      </p:grpSpPr>
      <p:sp>
        <p:nvSpPr>
          <p:cNvPr id="214" name="Shape 214"/>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215" name="Shape 215"/>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216" name="Shape 216"/>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baseline="0">
                <a:solidFill>
                  <a:srgbClr val="888888"/>
                </a:solidFill>
                <a:latin typeface="Calibri"/>
                <a:ea typeface="Calibri"/>
                <a:cs typeface="Calibri"/>
                <a:sym typeface="Calibri"/>
              </a:rPr>
              <a:t>‹#›</a:t>
            </a:fld>
            <a:endParaRPr lang="en"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57200" y="204787"/>
            <a:ext cx="3008313" cy="8715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9" name="Shape 219"/>
          <p:cNvSpPr txBox="1">
            <a:spLocks noGrp="1"/>
          </p:cNvSpPr>
          <p:nvPr>
            <p:ph type="body" idx="1"/>
          </p:nvPr>
        </p:nvSpPr>
        <p:spPr>
          <a:xfrm>
            <a:off x="3575050" y="204787"/>
            <a:ext cx="5111750" cy="4389834"/>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220" name="Shape 220"/>
          <p:cNvSpPr txBox="1">
            <a:spLocks noGrp="1"/>
          </p:cNvSpPr>
          <p:nvPr>
            <p:ph type="body" idx="2"/>
          </p:nvPr>
        </p:nvSpPr>
        <p:spPr>
          <a:xfrm>
            <a:off x="457200" y="1076325"/>
            <a:ext cx="3008313" cy="3518297"/>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21" name="Shape 221"/>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222" name="Shape 222"/>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223" name="Shape 223"/>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baseline="0">
                <a:solidFill>
                  <a:srgbClr val="888888"/>
                </a:solidFill>
                <a:latin typeface="Calibri"/>
                <a:ea typeface="Calibri"/>
                <a:cs typeface="Calibri"/>
                <a:sym typeface="Calibri"/>
              </a:rPr>
              <a:t>‹#›</a:t>
            </a:fld>
            <a:endParaRPr lang="en"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1792288" y="3600450"/>
            <a:ext cx="5486399" cy="425053"/>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6" name="Shape 226"/>
          <p:cNvSpPr>
            <a:spLocks noGrp="1"/>
          </p:cNvSpPr>
          <p:nvPr>
            <p:ph type="pic" idx="2"/>
          </p:nvPr>
        </p:nvSpPr>
        <p:spPr>
          <a:xfrm>
            <a:off x="1792288" y="459581"/>
            <a:ext cx="5486399" cy="3086099"/>
          </a:xfrm>
          <a:prstGeom prst="rect">
            <a:avLst/>
          </a:prstGeom>
          <a:noFill/>
          <a:ln>
            <a:noFill/>
          </a:ln>
        </p:spPr>
        <p:txBody>
          <a:bodyPr lIns="91425" tIns="91425" rIns="91425" bIns="91425" anchor="ctr" anchorCtr="0"/>
          <a:lstStyle>
            <a:lvl1pPr marL="0" marR="0" indent="0" algn="l" rtl="0">
              <a:spcBef>
                <a:spcPts val="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spcBef>
                <a:spcPts val="0"/>
              </a:spcBef>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spcBef>
                <a:spcPts val="0"/>
              </a:spcBef>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dirty="0"/>
          </a:p>
        </p:txBody>
      </p:sp>
      <p:sp>
        <p:nvSpPr>
          <p:cNvPr id="227" name="Shape 227"/>
          <p:cNvSpPr txBox="1">
            <a:spLocks noGrp="1"/>
          </p:cNvSpPr>
          <p:nvPr>
            <p:ph type="body" idx="1"/>
          </p:nvPr>
        </p:nvSpPr>
        <p:spPr>
          <a:xfrm>
            <a:off x="1792288" y="4025503"/>
            <a:ext cx="5486399" cy="603646"/>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28" name="Shape 228"/>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229" name="Shape 229"/>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230" name="Shape 230"/>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baseline="0">
                <a:solidFill>
                  <a:srgbClr val="888888"/>
                </a:solidFill>
                <a:latin typeface="Calibri"/>
                <a:ea typeface="Calibri"/>
                <a:cs typeface="Calibri"/>
                <a:sym typeface="Calibri"/>
              </a:rPr>
              <a:t>‹#›</a:t>
            </a:fld>
            <a:endParaRPr lang="en"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3" name="Shape 233"/>
          <p:cNvSpPr txBox="1">
            <a:spLocks noGrp="1"/>
          </p:cNvSpPr>
          <p:nvPr>
            <p:ph type="body" idx="1"/>
          </p:nvPr>
        </p:nvSpPr>
        <p:spPr>
          <a:xfrm rot="5400000">
            <a:off x="2874763" y="-1217414"/>
            <a:ext cx="3394472"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34" name="Shape 234"/>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235" name="Shape 235"/>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236" name="Shape 236"/>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baseline="0">
                <a:solidFill>
                  <a:srgbClr val="888888"/>
                </a:solidFill>
                <a:latin typeface="Calibri"/>
                <a:ea typeface="Calibri"/>
                <a:cs typeface="Calibri"/>
                <a:sym typeface="Calibri"/>
              </a:rPr>
              <a:t>‹#›</a:t>
            </a:fld>
            <a:endParaRPr lang="en"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rot="5400000">
            <a:off x="5463777" y="1371600"/>
            <a:ext cx="4388643"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9" name="Shape 239"/>
          <p:cNvSpPr txBox="1">
            <a:spLocks noGrp="1"/>
          </p:cNvSpPr>
          <p:nvPr>
            <p:ph type="body" idx="1"/>
          </p:nvPr>
        </p:nvSpPr>
        <p:spPr>
          <a:xfrm rot="5400000">
            <a:off x="1272778" y="-609599"/>
            <a:ext cx="4388643"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0" name="Shape 240"/>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241" name="Shape 241"/>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242" name="Shape 242"/>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baseline="0">
                <a:solidFill>
                  <a:srgbClr val="888888"/>
                </a:solidFill>
                <a:latin typeface="Calibri"/>
                <a:ea typeface="Calibri"/>
                <a:cs typeface="Calibri"/>
                <a:sym typeface="Calibri"/>
              </a:rPr>
              <a:t>‹#›</a:t>
            </a:fld>
            <a:endParaRPr lang="en"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2" name="Shape 22"/>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3" name="Shape 2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29" name="Shape 29"/>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90250" y="450150"/>
            <a:ext cx="6367800" cy="4090800"/>
          </a:xfrm>
          <a:prstGeom prst="rect">
            <a:avLst/>
          </a:prstGeom>
        </p:spPr>
        <p:txBody>
          <a:bodyPr lIns="91425" tIns="91425" rIns="91425" bIns="91425" anchor="ctr"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a:endParaRPr/>
          </a:p>
        </p:txBody>
      </p:sp>
      <p:sp>
        <p:nvSpPr>
          <p:cNvPr id="33" name="Shape 3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a:spcBef>
                <a:spcPts val="0"/>
              </a:spcBef>
              <a:buNone/>
            </a:pPr>
            <a:endParaRPr dirty="0"/>
          </a:p>
        </p:txBody>
      </p:sp>
      <p:sp>
        <p:nvSpPr>
          <p:cNvPr id="36" name="Shape 36"/>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a:lnSpc>
                <a:spcPct val="100000"/>
              </a:lnSpc>
              <a:spcBef>
                <a:spcPts val="0"/>
              </a:spcBef>
              <a:spcAft>
                <a:spcPts val="0"/>
              </a:spcAft>
              <a:buNone/>
              <a:defRPr/>
            </a:lvl1pPr>
          </a:lstStyle>
          <a:p>
            <a:endParaRPr/>
          </a:p>
        </p:txBody>
      </p:sp>
      <p:sp>
        <p:nvSpPr>
          <p:cNvPr id="42" name="Shape 4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28650" y="273843"/>
            <a:ext cx="7886700" cy="994172"/>
          </a:xfrm>
          <a:prstGeom prst="rect">
            <a:avLst/>
          </a:prstGeom>
          <a:noFill/>
          <a:ln>
            <a:noFill/>
          </a:ln>
        </p:spPr>
        <p:txBody>
          <a:bodyPr lIns="68575" tIns="68575" rIns="68575" bIns="68575" anchor="ctr" anchorCtr="0"/>
          <a:lstStyle>
            <a:lvl1pPr marL="0" marR="0" indent="0" algn="l" rtl="0">
              <a:lnSpc>
                <a:spcPct val="90000"/>
              </a:lnSpc>
              <a:spcBef>
                <a:spcPts val="0"/>
              </a:spcBef>
              <a:buClr>
                <a:schemeClr val="dk1"/>
              </a:buClr>
              <a:buSzPct val="33333"/>
              <a:buFont typeface="Calibri"/>
              <a:buNone/>
              <a:defRPr sz="3300" b="0" i="0" u="none" strike="noStrike" cap="none" baseline="0">
                <a:solidFill>
                  <a:schemeClr val="dk1"/>
                </a:solidFill>
                <a:latin typeface="Calibri"/>
                <a:ea typeface="Calibri"/>
                <a:cs typeface="Calibri"/>
                <a:sym typeface="Calibri"/>
              </a:defRPr>
            </a:lvl1pPr>
            <a:lvl2pPr marL="0" marR="0" indent="0" algn="l" rtl="0">
              <a:spcBef>
                <a:spcPts val="0"/>
              </a:spcBef>
              <a:buSzPct val="100000"/>
              <a:defRPr sz="1100"/>
            </a:lvl2pPr>
            <a:lvl3pPr marL="0" marR="0" indent="0" algn="l" rtl="0">
              <a:spcBef>
                <a:spcPts val="0"/>
              </a:spcBef>
              <a:buSzPct val="100000"/>
              <a:defRPr sz="1100"/>
            </a:lvl3pPr>
            <a:lvl4pPr marL="0" marR="0" indent="0" algn="l" rtl="0">
              <a:spcBef>
                <a:spcPts val="0"/>
              </a:spcBef>
              <a:buSzPct val="100000"/>
              <a:defRPr sz="1100"/>
            </a:lvl4pPr>
            <a:lvl5pPr marL="0" marR="0" indent="0" algn="l" rtl="0">
              <a:spcBef>
                <a:spcPts val="0"/>
              </a:spcBef>
              <a:buSzPct val="100000"/>
              <a:defRPr sz="1100"/>
            </a:lvl5pPr>
            <a:lvl6pPr marL="0" marR="0" indent="0" algn="l" rtl="0">
              <a:spcBef>
                <a:spcPts val="0"/>
              </a:spcBef>
              <a:buSzPct val="100000"/>
              <a:defRPr sz="1100"/>
            </a:lvl6pPr>
            <a:lvl7pPr marL="0" marR="0" indent="0" algn="l" rtl="0">
              <a:spcBef>
                <a:spcPts val="0"/>
              </a:spcBef>
              <a:buSzPct val="100000"/>
              <a:defRPr sz="1100"/>
            </a:lvl7pPr>
            <a:lvl8pPr marL="0" marR="0" indent="0" algn="l" rtl="0">
              <a:spcBef>
                <a:spcPts val="0"/>
              </a:spcBef>
              <a:buSzPct val="100000"/>
              <a:defRPr sz="1100"/>
            </a:lvl8pPr>
            <a:lvl9pPr marL="0" marR="0" indent="0" algn="l" rtl="0">
              <a:spcBef>
                <a:spcPts val="0"/>
              </a:spcBef>
              <a:buSzPct val="100000"/>
              <a:defRPr sz="1100"/>
            </a:lvl9pPr>
          </a:lstStyle>
          <a:p>
            <a:endParaRPr/>
          </a:p>
        </p:txBody>
      </p:sp>
      <p:sp>
        <p:nvSpPr>
          <p:cNvPr id="74" name="Shape 74"/>
          <p:cNvSpPr txBox="1">
            <a:spLocks noGrp="1"/>
          </p:cNvSpPr>
          <p:nvPr>
            <p:ph type="body" idx="1"/>
          </p:nvPr>
        </p:nvSpPr>
        <p:spPr>
          <a:xfrm>
            <a:off x="628650" y="1369218"/>
            <a:ext cx="7886700" cy="3263503"/>
          </a:xfrm>
          <a:prstGeom prst="rect">
            <a:avLst/>
          </a:prstGeom>
          <a:noFill/>
          <a:ln>
            <a:noFill/>
          </a:ln>
        </p:spPr>
        <p:txBody>
          <a:bodyPr lIns="68575" tIns="68575" rIns="68575" bIns="68575" anchor="t" anchorCtr="0"/>
          <a:lstStyle>
            <a:lvl1pPr marL="177800" marR="0" indent="-38100" algn="l" rtl="0">
              <a:lnSpc>
                <a:spcPct val="90000"/>
              </a:lnSpc>
              <a:spcBef>
                <a:spcPts val="800"/>
              </a:spcBef>
              <a:buClr>
                <a:schemeClr val="dk1"/>
              </a:buClr>
              <a:buSzPct val="52380"/>
              <a:buFont typeface="Arial"/>
              <a:buChar char="•"/>
              <a:defRPr sz="2100" b="0" i="0" u="none" strike="noStrike" cap="none" baseline="0">
                <a:solidFill>
                  <a:schemeClr val="dk1"/>
                </a:solidFill>
                <a:latin typeface="Calibri"/>
                <a:ea typeface="Calibri"/>
                <a:cs typeface="Calibri"/>
                <a:sym typeface="Calibri"/>
              </a:defRPr>
            </a:lvl1pPr>
            <a:lvl2pPr marL="520700" marR="0" indent="-63500" algn="l" rtl="0">
              <a:lnSpc>
                <a:spcPct val="90000"/>
              </a:lnSpc>
              <a:spcBef>
                <a:spcPts val="400"/>
              </a:spcBef>
              <a:buClr>
                <a:schemeClr val="dk1"/>
              </a:buClr>
              <a:buSzPct val="61111"/>
              <a:buFont typeface="Arial"/>
              <a:buChar char="•"/>
              <a:defRPr sz="1800" b="0" i="0" u="none" strike="noStrike" cap="none" baseline="0">
                <a:solidFill>
                  <a:schemeClr val="dk1"/>
                </a:solidFill>
                <a:latin typeface="Calibri"/>
                <a:ea typeface="Calibri"/>
                <a:cs typeface="Calibri"/>
                <a:sym typeface="Calibri"/>
              </a:defRPr>
            </a:lvl2pPr>
            <a:lvl3pPr marL="863600" marR="0" indent="-76200" algn="l" rtl="0">
              <a:lnSpc>
                <a:spcPct val="90000"/>
              </a:lnSpc>
              <a:spcBef>
                <a:spcPts val="400"/>
              </a:spcBef>
              <a:buClr>
                <a:schemeClr val="dk1"/>
              </a:buClr>
              <a:buSzPct val="73333"/>
              <a:buFont typeface="Arial"/>
              <a:buChar char="•"/>
              <a:defRPr sz="1500" b="0" i="0" u="none" strike="noStrike" cap="none" baseline="0">
                <a:solidFill>
                  <a:schemeClr val="dk1"/>
                </a:solidFill>
                <a:latin typeface="Calibri"/>
                <a:ea typeface="Calibri"/>
                <a:cs typeface="Calibri"/>
                <a:sym typeface="Calibri"/>
              </a:defRPr>
            </a:lvl3pPr>
            <a:lvl4pPr marL="1206500" marR="0" indent="-88900" algn="l" rtl="0">
              <a:lnSpc>
                <a:spcPct val="90000"/>
              </a:lnSpc>
              <a:spcBef>
                <a:spcPts val="400"/>
              </a:spcBef>
              <a:buClr>
                <a:schemeClr val="dk1"/>
              </a:buClr>
              <a:buSzPct val="78571"/>
              <a:buFont typeface="Arial"/>
              <a:buChar char="•"/>
              <a:defRPr sz="1400" b="0" i="0" u="none" strike="noStrike" cap="none" baseline="0">
                <a:solidFill>
                  <a:schemeClr val="dk1"/>
                </a:solidFill>
                <a:latin typeface="Calibri"/>
                <a:ea typeface="Calibri"/>
                <a:cs typeface="Calibri"/>
                <a:sym typeface="Calibri"/>
              </a:defRPr>
            </a:lvl4pPr>
            <a:lvl5pPr marL="1549400" marR="0" indent="-88900" algn="l" rtl="0">
              <a:lnSpc>
                <a:spcPct val="90000"/>
              </a:lnSpc>
              <a:spcBef>
                <a:spcPts val="400"/>
              </a:spcBef>
              <a:buClr>
                <a:schemeClr val="dk1"/>
              </a:buClr>
              <a:buSzPct val="78571"/>
              <a:buFont typeface="Arial"/>
              <a:buChar char="•"/>
              <a:defRPr sz="1400" b="0" i="0" u="none" strike="noStrike" cap="none" baseline="0">
                <a:solidFill>
                  <a:schemeClr val="dk1"/>
                </a:solidFill>
                <a:latin typeface="Calibri"/>
                <a:ea typeface="Calibri"/>
                <a:cs typeface="Calibri"/>
                <a:sym typeface="Calibri"/>
              </a:defRPr>
            </a:lvl5pPr>
            <a:lvl6pPr marL="1892300" marR="0" indent="-88900" algn="l" rtl="0">
              <a:lnSpc>
                <a:spcPct val="90000"/>
              </a:lnSpc>
              <a:spcBef>
                <a:spcPts val="400"/>
              </a:spcBef>
              <a:buClr>
                <a:schemeClr val="dk1"/>
              </a:buClr>
              <a:buSzPct val="78571"/>
              <a:buFont typeface="Arial"/>
              <a:buChar char="•"/>
              <a:defRPr sz="1400" b="0" i="0" u="none" strike="noStrike" cap="none" baseline="0">
                <a:solidFill>
                  <a:schemeClr val="dk1"/>
                </a:solidFill>
                <a:latin typeface="Calibri"/>
                <a:ea typeface="Calibri"/>
                <a:cs typeface="Calibri"/>
                <a:sym typeface="Calibri"/>
              </a:defRPr>
            </a:lvl6pPr>
            <a:lvl7pPr marL="2235200" marR="0" indent="-88900" algn="l" rtl="0">
              <a:lnSpc>
                <a:spcPct val="90000"/>
              </a:lnSpc>
              <a:spcBef>
                <a:spcPts val="400"/>
              </a:spcBef>
              <a:buClr>
                <a:schemeClr val="dk1"/>
              </a:buClr>
              <a:buSzPct val="78571"/>
              <a:buFont typeface="Arial"/>
              <a:buChar char="•"/>
              <a:defRPr sz="1400" b="0" i="0" u="none" strike="noStrike" cap="none" baseline="0">
                <a:solidFill>
                  <a:schemeClr val="dk1"/>
                </a:solidFill>
                <a:latin typeface="Calibri"/>
                <a:ea typeface="Calibri"/>
                <a:cs typeface="Calibri"/>
                <a:sym typeface="Calibri"/>
              </a:defRPr>
            </a:lvl7pPr>
            <a:lvl8pPr marL="2578100" marR="0" indent="-88900" algn="l" rtl="0">
              <a:lnSpc>
                <a:spcPct val="90000"/>
              </a:lnSpc>
              <a:spcBef>
                <a:spcPts val="400"/>
              </a:spcBef>
              <a:buClr>
                <a:schemeClr val="dk1"/>
              </a:buClr>
              <a:buSzPct val="78571"/>
              <a:buFont typeface="Arial"/>
              <a:buChar char="•"/>
              <a:defRPr sz="1400" b="0" i="0" u="none" strike="noStrike" cap="none" baseline="0">
                <a:solidFill>
                  <a:schemeClr val="dk1"/>
                </a:solidFill>
                <a:latin typeface="Calibri"/>
                <a:ea typeface="Calibri"/>
                <a:cs typeface="Calibri"/>
                <a:sym typeface="Calibri"/>
              </a:defRPr>
            </a:lvl8pPr>
            <a:lvl9pPr marL="2921000" marR="0" indent="-88900" algn="l" rtl="0">
              <a:lnSpc>
                <a:spcPct val="90000"/>
              </a:lnSpc>
              <a:spcBef>
                <a:spcPts val="400"/>
              </a:spcBef>
              <a:buClr>
                <a:schemeClr val="dk1"/>
              </a:buClr>
              <a:buSzPct val="78571"/>
              <a:buFont typeface="Arial"/>
              <a:buChar char="•"/>
              <a:defRPr sz="14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628650" y="4767262"/>
            <a:ext cx="2057399" cy="273843"/>
          </a:xfrm>
          <a:prstGeom prst="rect">
            <a:avLst/>
          </a:prstGeom>
          <a:noFill/>
          <a:ln>
            <a:noFill/>
          </a:ln>
        </p:spPr>
        <p:txBody>
          <a:bodyPr lIns="68575" tIns="68575" rIns="68575" bIns="68575" anchor="ctr" anchorCtr="0"/>
          <a:lstStyle>
            <a:lvl1pPr marL="0" marR="0" indent="0" algn="l" rtl="0">
              <a:spcBef>
                <a:spcPts val="0"/>
              </a:spcBef>
              <a:buSzPct val="122222"/>
              <a:defRPr sz="900" b="0" i="0" u="none" strike="noStrike" cap="none" baseline="0">
                <a:solidFill>
                  <a:srgbClr val="888888"/>
                </a:solidFill>
                <a:latin typeface="Calibri"/>
                <a:ea typeface="Calibri"/>
                <a:cs typeface="Calibri"/>
                <a:sym typeface="Calibri"/>
              </a:defRPr>
            </a:lvl1pPr>
            <a:lvl2pPr marL="342900" marR="0" indent="0" algn="l" rtl="0">
              <a:spcBef>
                <a:spcPts val="0"/>
              </a:spcBef>
              <a:buSzPct val="78571"/>
              <a:defRPr sz="1400" b="0" i="0" u="none" strike="noStrike" cap="none" baseline="0">
                <a:solidFill>
                  <a:schemeClr val="dk1"/>
                </a:solidFill>
                <a:latin typeface="Calibri"/>
                <a:ea typeface="Calibri"/>
                <a:cs typeface="Calibri"/>
                <a:sym typeface="Calibri"/>
              </a:defRPr>
            </a:lvl2pPr>
            <a:lvl3pPr marL="685800" marR="0" indent="0" algn="l" rtl="0">
              <a:spcBef>
                <a:spcPts val="0"/>
              </a:spcBef>
              <a:buSzPct val="78571"/>
              <a:defRPr sz="1400" b="0" i="0" u="none" strike="noStrike" cap="none" baseline="0">
                <a:solidFill>
                  <a:schemeClr val="dk1"/>
                </a:solidFill>
                <a:latin typeface="Calibri"/>
                <a:ea typeface="Calibri"/>
                <a:cs typeface="Calibri"/>
                <a:sym typeface="Calibri"/>
              </a:defRPr>
            </a:lvl3pPr>
            <a:lvl4pPr marL="1028700" marR="0" indent="0" algn="l" rtl="0">
              <a:spcBef>
                <a:spcPts val="0"/>
              </a:spcBef>
              <a:buSzPct val="78571"/>
              <a:defRPr sz="1400" b="0" i="0" u="none" strike="noStrike" cap="none" baseline="0">
                <a:solidFill>
                  <a:schemeClr val="dk1"/>
                </a:solidFill>
                <a:latin typeface="Calibri"/>
                <a:ea typeface="Calibri"/>
                <a:cs typeface="Calibri"/>
                <a:sym typeface="Calibri"/>
              </a:defRPr>
            </a:lvl4pPr>
            <a:lvl5pPr marL="1371600" marR="0" indent="0" algn="l" rtl="0">
              <a:spcBef>
                <a:spcPts val="0"/>
              </a:spcBef>
              <a:buSzPct val="78571"/>
              <a:defRPr sz="1400" b="0" i="0" u="none" strike="noStrike" cap="none" baseline="0">
                <a:solidFill>
                  <a:schemeClr val="dk1"/>
                </a:solidFill>
                <a:latin typeface="Calibri"/>
                <a:ea typeface="Calibri"/>
                <a:cs typeface="Calibri"/>
                <a:sym typeface="Calibri"/>
              </a:defRPr>
            </a:lvl5pPr>
            <a:lvl6pPr marL="1714500" marR="0" indent="0" algn="l" rtl="0">
              <a:spcBef>
                <a:spcPts val="0"/>
              </a:spcBef>
              <a:buSzPct val="78571"/>
              <a:defRPr sz="1400" b="0" i="0" u="none" strike="noStrike" cap="none" baseline="0">
                <a:solidFill>
                  <a:schemeClr val="dk1"/>
                </a:solidFill>
                <a:latin typeface="Calibri"/>
                <a:ea typeface="Calibri"/>
                <a:cs typeface="Calibri"/>
                <a:sym typeface="Calibri"/>
              </a:defRPr>
            </a:lvl6pPr>
            <a:lvl7pPr marL="2057400" marR="0" indent="0" algn="l" rtl="0">
              <a:spcBef>
                <a:spcPts val="0"/>
              </a:spcBef>
              <a:buSzPct val="78571"/>
              <a:defRPr sz="1400" b="0" i="0" u="none" strike="noStrike" cap="none" baseline="0">
                <a:solidFill>
                  <a:schemeClr val="dk1"/>
                </a:solidFill>
                <a:latin typeface="Calibri"/>
                <a:ea typeface="Calibri"/>
                <a:cs typeface="Calibri"/>
                <a:sym typeface="Calibri"/>
              </a:defRPr>
            </a:lvl7pPr>
            <a:lvl8pPr marL="2400300" marR="0" indent="0" algn="l" rtl="0">
              <a:spcBef>
                <a:spcPts val="0"/>
              </a:spcBef>
              <a:buSzPct val="78571"/>
              <a:defRPr sz="1400" b="0" i="0" u="none" strike="noStrike" cap="none" baseline="0">
                <a:solidFill>
                  <a:schemeClr val="dk1"/>
                </a:solidFill>
                <a:latin typeface="Calibri"/>
                <a:ea typeface="Calibri"/>
                <a:cs typeface="Calibri"/>
                <a:sym typeface="Calibri"/>
              </a:defRPr>
            </a:lvl8pPr>
            <a:lvl9pPr marL="2743200" marR="0" indent="0" algn="l" rtl="0">
              <a:spcBef>
                <a:spcPts val="0"/>
              </a:spcBef>
              <a:buSzPct val="78571"/>
              <a:defRPr sz="1400" b="0" i="0" u="none" strike="noStrike" cap="none" baseline="0">
                <a:solidFill>
                  <a:schemeClr val="dk1"/>
                </a:solidFill>
                <a:latin typeface="Calibri"/>
                <a:ea typeface="Calibri"/>
                <a:cs typeface="Calibri"/>
                <a:sym typeface="Calibri"/>
              </a:defRPr>
            </a:lvl9pPr>
          </a:lstStyle>
          <a:p>
            <a:endParaRPr dirty="0"/>
          </a:p>
        </p:txBody>
      </p:sp>
      <p:sp>
        <p:nvSpPr>
          <p:cNvPr id="76" name="Shape 76"/>
          <p:cNvSpPr txBox="1">
            <a:spLocks noGrp="1"/>
          </p:cNvSpPr>
          <p:nvPr>
            <p:ph type="ftr" idx="11"/>
          </p:nvPr>
        </p:nvSpPr>
        <p:spPr>
          <a:xfrm>
            <a:off x="3028950" y="4767262"/>
            <a:ext cx="3086099" cy="273843"/>
          </a:xfrm>
          <a:prstGeom prst="rect">
            <a:avLst/>
          </a:prstGeom>
          <a:noFill/>
          <a:ln>
            <a:noFill/>
          </a:ln>
        </p:spPr>
        <p:txBody>
          <a:bodyPr lIns="68575" tIns="68575" rIns="68575" bIns="68575" anchor="ctr" anchorCtr="0"/>
          <a:lstStyle>
            <a:lvl1pPr marL="0" marR="0" indent="0" algn="ctr" rtl="0">
              <a:spcBef>
                <a:spcPts val="0"/>
              </a:spcBef>
              <a:buSzPct val="122222"/>
              <a:defRPr sz="900" b="0" i="0" u="none" strike="noStrike" cap="none" baseline="0">
                <a:solidFill>
                  <a:srgbClr val="888888"/>
                </a:solidFill>
                <a:latin typeface="Calibri"/>
                <a:ea typeface="Calibri"/>
                <a:cs typeface="Calibri"/>
                <a:sym typeface="Calibri"/>
              </a:defRPr>
            </a:lvl1pPr>
            <a:lvl2pPr marL="342900" marR="0" indent="0" algn="l" rtl="0">
              <a:spcBef>
                <a:spcPts val="0"/>
              </a:spcBef>
              <a:buSzPct val="78571"/>
              <a:defRPr sz="1400" b="0" i="0" u="none" strike="noStrike" cap="none" baseline="0">
                <a:solidFill>
                  <a:schemeClr val="dk1"/>
                </a:solidFill>
                <a:latin typeface="Calibri"/>
                <a:ea typeface="Calibri"/>
                <a:cs typeface="Calibri"/>
                <a:sym typeface="Calibri"/>
              </a:defRPr>
            </a:lvl2pPr>
            <a:lvl3pPr marL="685800" marR="0" indent="0" algn="l" rtl="0">
              <a:spcBef>
                <a:spcPts val="0"/>
              </a:spcBef>
              <a:buSzPct val="78571"/>
              <a:defRPr sz="1400" b="0" i="0" u="none" strike="noStrike" cap="none" baseline="0">
                <a:solidFill>
                  <a:schemeClr val="dk1"/>
                </a:solidFill>
                <a:latin typeface="Calibri"/>
                <a:ea typeface="Calibri"/>
                <a:cs typeface="Calibri"/>
                <a:sym typeface="Calibri"/>
              </a:defRPr>
            </a:lvl3pPr>
            <a:lvl4pPr marL="1028700" marR="0" indent="0" algn="l" rtl="0">
              <a:spcBef>
                <a:spcPts val="0"/>
              </a:spcBef>
              <a:buSzPct val="78571"/>
              <a:defRPr sz="1400" b="0" i="0" u="none" strike="noStrike" cap="none" baseline="0">
                <a:solidFill>
                  <a:schemeClr val="dk1"/>
                </a:solidFill>
                <a:latin typeface="Calibri"/>
                <a:ea typeface="Calibri"/>
                <a:cs typeface="Calibri"/>
                <a:sym typeface="Calibri"/>
              </a:defRPr>
            </a:lvl4pPr>
            <a:lvl5pPr marL="1371600" marR="0" indent="0" algn="l" rtl="0">
              <a:spcBef>
                <a:spcPts val="0"/>
              </a:spcBef>
              <a:buSzPct val="78571"/>
              <a:defRPr sz="1400" b="0" i="0" u="none" strike="noStrike" cap="none" baseline="0">
                <a:solidFill>
                  <a:schemeClr val="dk1"/>
                </a:solidFill>
                <a:latin typeface="Calibri"/>
                <a:ea typeface="Calibri"/>
                <a:cs typeface="Calibri"/>
                <a:sym typeface="Calibri"/>
              </a:defRPr>
            </a:lvl5pPr>
            <a:lvl6pPr marL="1714500" marR="0" indent="0" algn="l" rtl="0">
              <a:spcBef>
                <a:spcPts val="0"/>
              </a:spcBef>
              <a:buSzPct val="78571"/>
              <a:defRPr sz="1400" b="0" i="0" u="none" strike="noStrike" cap="none" baseline="0">
                <a:solidFill>
                  <a:schemeClr val="dk1"/>
                </a:solidFill>
                <a:latin typeface="Calibri"/>
                <a:ea typeface="Calibri"/>
                <a:cs typeface="Calibri"/>
                <a:sym typeface="Calibri"/>
              </a:defRPr>
            </a:lvl6pPr>
            <a:lvl7pPr marL="2057400" marR="0" indent="0" algn="l" rtl="0">
              <a:spcBef>
                <a:spcPts val="0"/>
              </a:spcBef>
              <a:buSzPct val="78571"/>
              <a:defRPr sz="1400" b="0" i="0" u="none" strike="noStrike" cap="none" baseline="0">
                <a:solidFill>
                  <a:schemeClr val="dk1"/>
                </a:solidFill>
                <a:latin typeface="Calibri"/>
                <a:ea typeface="Calibri"/>
                <a:cs typeface="Calibri"/>
                <a:sym typeface="Calibri"/>
              </a:defRPr>
            </a:lvl7pPr>
            <a:lvl8pPr marL="2400300" marR="0" indent="0" algn="l" rtl="0">
              <a:spcBef>
                <a:spcPts val="0"/>
              </a:spcBef>
              <a:buSzPct val="78571"/>
              <a:defRPr sz="1400" b="0" i="0" u="none" strike="noStrike" cap="none" baseline="0">
                <a:solidFill>
                  <a:schemeClr val="dk1"/>
                </a:solidFill>
                <a:latin typeface="Calibri"/>
                <a:ea typeface="Calibri"/>
                <a:cs typeface="Calibri"/>
                <a:sym typeface="Calibri"/>
              </a:defRPr>
            </a:lvl8pPr>
            <a:lvl9pPr marL="2743200" marR="0" indent="0" algn="l" rtl="0">
              <a:spcBef>
                <a:spcPts val="0"/>
              </a:spcBef>
              <a:buSzPct val="78571"/>
              <a:defRPr sz="1400" b="0" i="0" u="none" strike="noStrike" cap="none" baseline="0">
                <a:solidFill>
                  <a:schemeClr val="dk1"/>
                </a:solidFill>
                <a:latin typeface="Calibri"/>
                <a:ea typeface="Calibri"/>
                <a:cs typeface="Calibri"/>
                <a:sym typeface="Calibri"/>
              </a:defRPr>
            </a:lvl9pPr>
          </a:lstStyle>
          <a:p>
            <a:endParaRPr dirty="0"/>
          </a:p>
        </p:txBody>
      </p:sp>
      <p:sp>
        <p:nvSpPr>
          <p:cNvPr id="77" name="Shape 77"/>
          <p:cNvSpPr txBox="1">
            <a:spLocks noGrp="1"/>
          </p:cNvSpPr>
          <p:nvPr>
            <p:ph type="sldNum" idx="12"/>
          </p:nvPr>
        </p:nvSpPr>
        <p:spPr>
          <a:xfrm>
            <a:off x="6457950" y="4767262"/>
            <a:ext cx="2057399"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baseline="0">
                <a:solidFill>
                  <a:srgbClr val="888888"/>
                </a:solidFill>
                <a:latin typeface="Calibri"/>
                <a:ea typeface="Calibri"/>
                <a:cs typeface="Calibri"/>
                <a:sym typeface="Calibri"/>
              </a:rPr>
              <a:t>‹#›</a:t>
            </a:fld>
            <a:endParaRPr lang="en" sz="9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70" name="Shape 170"/>
          <p:cNvSpPr txBox="1">
            <a:spLocks noGrp="1"/>
          </p:cNvSpPr>
          <p:nvPr>
            <p:ph type="body" idx="1"/>
          </p:nvPr>
        </p:nvSpPr>
        <p:spPr>
          <a:xfrm>
            <a:off x="457200" y="1200150"/>
            <a:ext cx="8229600" cy="3394472"/>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71" name="Shape 171"/>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172" name="Shape 172"/>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dirty="0"/>
          </a:p>
        </p:txBody>
      </p:sp>
      <p:sp>
        <p:nvSpPr>
          <p:cNvPr id="173" name="Shape 173"/>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baseline="0">
                <a:solidFill>
                  <a:srgbClr val="888888"/>
                </a:solidFill>
                <a:latin typeface="Calibri"/>
                <a:ea typeface="Calibri"/>
                <a:cs typeface="Calibri"/>
                <a:sym typeface="Calibri"/>
              </a:rPr>
              <a:t>‹#›</a:t>
            </a:fld>
            <a:endParaRPr lang="en"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hyperlink" Target="www.lung.org/stop-smokin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9.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p:nvPr/>
        </p:nvSpPr>
        <p:spPr>
          <a:xfrm>
            <a:off x="1005716" y="324448"/>
            <a:ext cx="7836367" cy="546300"/>
          </a:xfrm>
          <a:prstGeom prst="rect">
            <a:avLst/>
          </a:prstGeom>
        </p:spPr>
        <p:txBody>
          <a:bodyPr>
            <a:prstTxWarp prst="textPlain">
              <a:avLst/>
            </a:prstTxWarp>
          </a:bodyPr>
          <a:lstStyle/>
          <a:p>
            <a:pPr algn="ctr"/>
            <a:endParaRPr sz="500" b="0" i="0" dirty="0">
              <a:ln w="9525" cap="flat" cmpd="sng">
                <a:solidFill>
                  <a:schemeClr val="dk2"/>
                </a:solidFill>
                <a:prstDash val="solid"/>
                <a:round/>
                <a:headEnd type="none" w="med" len="med"/>
                <a:tailEnd type="none" w="med" len="med"/>
              </a:ln>
              <a:solidFill>
                <a:srgbClr val="0000FF"/>
              </a:solidFill>
              <a:latin typeface="Arial"/>
            </a:endParaRPr>
          </a:p>
        </p:txBody>
      </p:sp>
      <p:pic>
        <p:nvPicPr>
          <p:cNvPr id="51" name="Shape 51"/>
          <p:cNvPicPr preferRelativeResize="0"/>
          <p:nvPr/>
        </p:nvPicPr>
        <p:blipFill>
          <a:blip r:embed="rId3">
            <a:alphaModFix/>
          </a:blip>
          <a:stretch>
            <a:fillRect/>
          </a:stretch>
        </p:blipFill>
        <p:spPr>
          <a:xfrm>
            <a:off x="3451663" y="925171"/>
            <a:ext cx="2156625" cy="1648449"/>
          </a:xfrm>
          <a:prstGeom prst="rect">
            <a:avLst/>
          </a:prstGeom>
          <a:noFill/>
          <a:ln w="57150">
            <a:solidFill>
              <a:srgbClr val="0070C0"/>
            </a:solidFill>
          </a:ln>
        </p:spPr>
      </p:pic>
      <p:sp>
        <p:nvSpPr>
          <p:cNvPr id="52" name="Shape 52"/>
          <p:cNvSpPr txBox="1"/>
          <p:nvPr/>
        </p:nvSpPr>
        <p:spPr>
          <a:xfrm>
            <a:off x="102255" y="3592015"/>
            <a:ext cx="4483890" cy="1894500"/>
          </a:xfrm>
          <a:prstGeom prst="rect">
            <a:avLst/>
          </a:prstGeom>
          <a:noFill/>
          <a:ln>
            <a:noFill/>
          </a:ln>
        </p:spPr>
        <p:txBody>
          <a:bodyPr lIns="91425" tIns="91425" rIns="91425" bIns="91425" anchor="t" anchorCtr="0">
            <a:noAutofit/>
          </a:bodyPr>
          <a:lstStyle/>
          <a:p>
            <a:pPr rtl="0">
              <a:spcBef>
                <a:spcPts val="0"/>
              </a:spcBef>
              <a:buNone/>
            </a:pPr>
            <a:r>
              <a:rPr lang="en" b="1" dirty="0"/>
              <a:t>Smoking doesn’t just </a:t>
            </a:r>
            <a:r>
              <a:rPr lang="en" b="1" dirty="0" smtClean="0"/>
              <a:t>hurt </a:t>
            </a:r>
            <a:r>
              <a:rPr lang="en" b="1" dirty="0"/>
              <a:t>the smoker. </a:t>
            </a:r>
          </a:p>
          <a:p>
            <a:pPr>
              <a:spcBef>
                <a:spcPts val="0"/>
              </a:spcBef>
              <a:buNone/>
            </a:pPr>
            <a:r>
              <a:rPr lang="en" sz="1100" dirty="0" smtClean="0"/>
              <a:t>People who are around </a:t>
            </a:r>
            <a:r>
              <a:rPr lang="en" sz="1100" dirty="0"/>
              <a:t>smoke </a:t>
            </a:r>
            <a:r>
              <a:rPr lang="en" sz="1100" dirty="0" smtClean="0"/>
              <a:t>that comes from cigaretttes (also </a:t>
            </a:r>
            <a:r>
              <a:rPr lang="en" sz="1100" dirty="0"/>
              <a:t>known as </a:t>
            </a:r>
            <a:r>
              <a:rPr lang="en" sz="1100" dirty="0" smtClean="0"/>
              <a:t>secondhand </a:t>
            </a:r>
            <a:r>
              <a:rPr lang="en" sz="1100" dirty="0"/>
              <a:t>smoke) </a:t>
            </a:r>
            <a:r>
              <a:rPr lang="en" sz="1100" dirty="0" smtClean="0"/>
              <a:t>have </a:t>
            </a:r>
            <a:r>
              <a:rPr lang="en" sz="1100" dirty="0"/>
              <a:t>more infections that affect their breathing.  They </a:t>
            </a:r>
            <a:r>
              <a:rPr lang="en" sz="1100" dirty="0" smtClean="0"/>
              <a:t>also </a:t>
            </a:r>
            <a:r>
              <a:rPr lang="en" sz="1100" dirty="0"/>
              <a:t>have more asthma </a:t>
            </a:r>
            <a:r>
              <a:rPr lang="en" sz="1100" dirty="0" smtClean="0"/>
              <a:t>symptoms than </a:t>
            </a:r>
            <a:r>
              <a:rPr lang="en" sz="1100" dirty="0"/>
              <a:t>those who are not around this smoke. Breathing in </a:t>
            </a:r>
            <a:r>
              <a:rPr lang="en" sz="1100" dirty="0" smtClean="0"/>
              <a:t>secondhand </a:t>
            </a:r>
            <a:r>
              <a:rPr lang="en" sz="1100" dirty="0"/>
              <a:t>smoke also leads to problems with </a:t>
            </a:r>
            <a:r>
              <a:rPr lang="en" sz="1100" dirty="0" smtClean="0"/>
              <a:t>allergies, sinusitis </a:t>
            </a:r>
            <a:r>
              <a:rPr lang="en" sz="1100" dirty="0"/>
              <a:t>and bronchitis. </a:t>
            </a:r>
          </a:p>
        </p:txBody>
      </p:sp>
      <p:sp>
        <p:nvSpPr>
          <p:cNvPr id="53" name="Shape 53"/>
          <p:cNvSpPr txBox="1"/>
          <p:nvPr/>
        </p:nvSpPr>
        <p:spPr>
          <a:xfrm>
            <a:off x="102255" y="892217"/>
            <a:ext cx="3130395" cy="1228500"/>
          </a:xfrm>
          <a:prstGeom prst="rect">
            <a:avLst/>
          </a:prstGeom>
          <a:noFill/>
          <a:ln>
            <a:noFill/>
          </a:ln>
        </p:spPr>
        <p:txBody>
          <a:bodyPr lIns="91425" tIns="91425" rIns="91425" bIns="91425" anchor="t" anchorCtr="0">
            <a:noAutofit/>
          </a:bodyPr>
          <a:lstStyle/>
          <a:p>
            <a:pPr lvl="0" rtl="0">
              <a:spcBef>
                <a:spcPts val="0"/>
              </a:spcBef>
              <a:buNone/>
            </a:pPr>
            <a:r>
              <a:rPr lang="en" b="1" dirty="0"/>
              <a:t>BEWARE! Cigarette Smoke is bad!</a:t>
            </a:r>
          </a:p>
          <a:p>
            <a:pPr lvl="0" rtl="0">
              <a:spcBef>
                <a:spcPts val="0"/>
              </a:spcBef>
              <a:buNone/>
            </a:pPr>
            <a:r>
              <a:rPr lang="en" sz="1100" dirty="0"/>
              <a:t>The smoke from cigarettes has bad chemicals that get people sick. People with allergies or asthma can be even more sensitive to smoke than others. </a:t>
            </a:r>
          </a:p>
        </p:txBody>
      </p:sp>
      <p:sp>
        <p:nvSpPr>
          <p:cNvPr id="54" name="Shape 54"/>
          <p:cNvSpPr txBox="1"/>
          <p:nvPr/>
        </p:nvSpPr>
        <p:spPr>
          <a:xfrm>
            <a:off x="5522614" y="943374"/>
            <a:ext cx="3784671" cy="1894500"/>
          </a:xfrm>
          <a:prstGeom prst="rect">
            <a:avLst/>
          </a:prstGeom>
          <a:noFill/>
          <a:ln>
            <a:noFill/>
          </a:ln>
        </p:spPr>
        <p:txBody>
          <a:bodyPr lIns="91425" tIns="91425" rIns="91425" bIns="91425" anchor="t" anchorCtr="0">
            <a:noAutofit/>
          </a:bodyPr>
          <a:lstStyle/>
          <a:p>
            <a:pPr lvl="0" algn="ctr" rtl="0">
              <a:spcBef>
                <a:spcPts val="0"/>
              </a:spcBef>
              <a:buNone/>
            </a:pPr>
            <a:r>
              <a:rPr lang="en" b="1" dirty="0" smtClean="0"/>
              <a:t>What Can You Do?</a:t>
            </a:r>
          </a:p>
          <a:p>
            <a:pPr lvl="0" algn="ctr" rtl="0">
              <a:spcBef>
                <a:spcPts val="0"/>
              </a:spcBef>
              <a:buNone/>
            </a:pPr>
            <a:endParaRPr lang="en" b="1" dirty="0"/>
          </a:p>
          <a:p>
            <a:pPr marL="457200" lvl="0" indent="-298450" rtl="0">
              <a:spcBef>
                <a:spcPts val="0"/>
              </a:spcBef>
              <a:buSzPct val="100000"/>
              <a:buChar char="●"/>
            </a:pPr>
            <a:r>
              <a:rPr lang="en" sz="1100" dirty="0"/>
              <a:t>Don’t </a:t>
            </a:r>
            <a:r>
              <a:rPr lang="en" sz="1100" dirty="0" smtClean="0"/>
              <a:t>smoke.  </a:t>
            </a:r>
            <a:r>
              <a:rPr lang="en" sz="1100" dirty="0"/>
              <a:t>If you do smoke, there are many places that can help you quit.  These resources are listed below:  </a:t>
            </a:r>
          </a:p>
          <a:p>
            <a:pPr rtl="0">
              <a:spcBef>
                <a:spcPts val="0"/>
              </a:spcBef>
              <a:buNone/>
            </a:pPr>
            <a:endParaRPr sz="1100" dirty="0"/>
          </a:p>
          <a:p>
            <a:pPr algn="ctr" rtl="0">
              <a:spcBef>
                <a:spcPts val="0"/>
              </a:spcBef>
              <a:buNone/>
            </a:pPr>
            <a:r>
              <a:rPr lang="en" sz="1100" dirty="0" smtClean="0"/>
              <a:t>NYS Smokers Quitline</a:t>
            </a:r>
          </a:p>
          <a:p>
            <a:pPr algn="ctr" rtl="0">
              <a:spcBef>
                <a:spcPts val="0"/>
              </a:spcBef>
              <a:buNone/>
            </a:pPr>
            <a:r>
              <a:rPr lang="en" sz="1100" dirty="0" smtClean="0"/>
              <a:t>1-866-NY-Quits</a:t>
            </a:r>
          </a:p>
          <a:p>
            <a:pPr algn="ctr" rtl="0">
              <a:spcBef>
                <a:spcPts val="0"/>
              </a:spcBef>
              <a:buNone/>
            </a:pPr>
            <a:r>
              <a:rPr lang="en" sz="1100" dirty="0" smtClean="0"/>
              <a:t>(1-866-697-8487)</a:t>
            </a:r>
            <a:endParaRPr lang="en" sz="1100" dirty="0"/>
          </a:p>
          <a:p>
            <a:pPr algn="ctr" rtl="0">
              <a:spcBef>
                <a:spcPts val="0"/>
              </a:spcBef>
              <a:buNone/>
            </a:pPr>
            <a:endParaRPr sz="600" dirty="0"/>
          </a:p>
          <a:p>
            <a:pPr algn="ctr" rtl="0">
              <a:spcBef>
                <a:spcPts val="0"/>
              </a:spcBef>
              <a:buNone/>
            </a:pPr>
            <a:endParaRPr sz="1100" dirty="0"/>
          </a:p>
          <a:p>
            <a:pPr algn="ctr" rtl="0">
              <a:spcBef>
                <a:spcPts val="0"/>
              </a:spcBef>
              <a:buNone/>
            </a:pPr>
            <a:r>
              <a:rPr lang="en" sz="1100" dirty="0"/>
              <a:t>American Lung Association</a:t>
            </a:r>
          </a:p>
          <a:p>
            <a:pPr algn="ctr" rtl="0">
              <a:spcBef>
                <a:spcPts val="0"/>
              </a:spcBef>
              <a:buNone/>
            </a:pPr>
            <a:r>
              <a:rPr lang="en" sz="1100" dirty="0"/>
              <a:t>1-800-LUNG-USA</a:t>
            </a:r>
          </a:p>
          <a:p>
            <a:pPr algn="ctr" rtl="0">
              <a:spcBef>
                <a:spcPts val="0"/>
              </a:spcBef>
              <a:buNone/>
            </a:pPr>
            <a:r>
              <a:rPr lang="en" sz="1100" u="sng" dirty="0" smtClean="0">
                <a:solidFill>
                  <a:schemeClr val="hlink"/>
                </a:solidFill>
                <a:hlinkClick r:id="rId4"/>
              </a:rPr>
              <a:t>www.lung.org/stop-smoking</a:t>
            </a:r>
          </a:p>
          <a:p>
            <a:pPr algn="ctr" rtl="0">
              <a:spcBef>
                <a:spcPts val="0"/>
              </a:spcBef>
              <a:buNone/>
            </a:pPr>
            <a:endParaRPr lang="en" sz="1100" u="sng" dirty="0">
              <a:solidFill>
                <a:schemeClr val="hlink"/>
              </a:solidFill>
              <a:hlinkClick r:id="rId4"/>
            </a:endParaRPr>
          </a:p>
          <a:p>
            <a:pPr lvl="0" rtl="0">
              <a:spcBef>
                <a:spcPts val="0"/>
              </a:spcBef>
              <a:buNone/>
            </a:pPr>
            <a:endParaRPr sz="800" dirty="0"/>
          </a:p>
          <a:p>
            <a:pPr marL="457200" lvl="0" indent="-298450" rtl="0">
              <a:spcBef>
                <a:spcPts val="0"/>
              </a:spcBef>
              <a:buSzPct val="100000"/>
              <a:buChar char="●"/>
            </a:pPr>
            <a:r>
              <a:rPr lang="en" sz="1100" dirty="0"/>
              <a:t>Don’t smoke in closed </a:t>
            </a:r>
            <a:r>
              <a:rPr lang="en" sz="1100" dirty="0" smtClean="0"/>
              <a:t>spaces like your </a:t>
            </a:r>
            <a:r>
              <a:rPr lang="en" sz="1100" dirty="0"/>
              <a:t>home </a:t>
            </a:r>
            <a:r>
              <a:rPr lang="en" sz="1100" dirty="0" smtClean="0"/>
              <a:t>      or </a:t>
            </a:r>
            <a:r>
              <a:rPr lang="en" sz="1100" dirty="0"/>
              <a:t>car. </a:t>
            </a:r>
            <a:r>
              <a:rPr lang="en" sz="1100" dirty="0" smtClean="0"/>
              <a:t> This </a:t>
            </a:r>
            <a:r>
              <a:rPr lang="en" sz="1100" dirty="0"/>
              <a:t>might expose others to </a:t>
            </a:r>
            <a:r>
              <a:rPr lang="en" sz="1100" dirty="0" smtClean="0"/>
              <a:t>secondhand </a:t>
            </a:r>
            <a:r>
              <a:rPr lang="en" sz="1100" dirty="0"/>
              <a:t>smoke.</a:t>
            </a:r>
          </a:p>
          <a:p>
            <a:pPr lvl="0" rtl="0">
              <a:spcBef>
                <a:spcPts val="0"/>
              </a:spcBef>
              <a:buNone/>
            </a:pPr>
            <a:endParaRPr dirty="0"/>
          </a:p>
        </p:txBody>
      </p:sp>
      <p:sp>
        <p:nvSpPr>
          <p:cNvPr id="55" name="Shape 55"/>
          <p:cNvSpPr txBox="1"/>
          <p:nvPr/>
        </p:nvSpPr>
        <p:spPr>
          <a:xfrm>
            <a:off x="102255" y="2120717"/>
            <a:ext cx="3120662" cy="1228500"/>
          </a:xfrm>
          <a:prstGeom prst="rect">
            <a:avLst/>
          </a:prstGeom>
          <a:noFill/>
          <a:ln>
            <a:noFill/>
          </a:ln>
        </p:spPr>
        <p:txBody>
          <a:bodyPr lIns="91425" tIns="91425" rIns="91425" bIns="91425" anchor="t" anchorCtr="0">
            <a:noAutofit/>
          </a:bodyPr>
          <a:lstStyle/>
          <a:p>
            <a:pPr lvl="0" rtl="0">
              <a:spcBef>
                <a:spcPts val="0"/>
              </a:spcBef>
              <a:buNone/>
            </a:pPr>
            <a:r>
              <a:rPr lang="en" b="1" dirty="0"/>
              <a:t>Smoke </a:t>
            </a:r>
            <a:r>
              <a:rPr lang="en" b="1" dirty="0" smtClean="0"/>
              <a:t>Irritates the lungs!</a:t>
            </a:r>
            <a:endParaRPr lang="en" b="1" dirty="0"/>
          </a:p>
          <a:p>
            <a:pPr lvl="0" rtl="0">
              <a:spcBef>
                <a:spcPts val="0"/>
              </a:spcBef>
              <a:buNone/>
            </a:pPr>
            <a:r>
              <a:rPr lang="en" sz="1100" dirty="0" smtClean="0"/>
              <a:t>Cigarette smoke can make you cough, make your eyes water and give you a stuffy nose.  </a:t>
            </a:r>
            <a:r>
              <a:rPr lang="en" sz="1100" dirty="0"/>
              <a:t>Shortness of breath is also a sign of smoke </a:t>
            </a:r>
            <a:r>
              <a:rPr lang="en" sz="1100" dirty="0" smtClean="0"/>
              <a:t>irritation which can </a:t>
            </a:r>
            <a:r>
              <a:rPr lang="en" sz="1100" dirty="0"/>
              <a:t>sometimes result in a wheezing sound. </a:t>
            </a:r>
          </a:p>
        </p:txBody>
      </p:sp>
      <p:sp>
        <p:nvSpPr>
          <p:cNvPr id="8" name="Shape 67"/>
          <p:cNvSpPr txBox="1"/>
          <p:nvPr/>
        </p:nvSpPr>
        <p:spPr>
          <a:xfrm>
            <a:off x="873646" y="-26376"/>
            <a:ext cx="7424999" cy="631200"/>
          </a:xfrm>
          <a:prstGeom prst="rect">
            <a:avLst/>
          </a:prstGeom>
          <a:noFill/>
          <a:ln>
            <a:noFill/>
          </a:ln>
        </p:spPr>
        <p:txBody>
          <a:bodyPr lIns="91425" tIns="91425" rIns="91425" bIns="91425" anchor="t" anchorCtr="0">
            <a:noAutofit/>
          </a:bodyPr>
          <a:lstStyle/>
          <a:p>
            <a:pPr algn="ctr">
              <a:spcBef>
                <a:spcPts val="0"/>
              </a:spcBef>
              <a:buNone/>
            </a:pPr>
            <a:r>
              <a:rPr lang="en" sz="4400" dirty="0" smtClean="0">
                <a:solidFill>
                  <a:srgbClr val="0070C0"/>
                </a:solidFill>
              </a:rPr>
              <a:t>CIGARETTE SMOKE</a:t>
            </a:r>
            <a:endParaRPr lang="en" sz="4400" dirty="0">
              <a:solidFill>
                <a:srgbClr val="0070C0"/>
              </a:solidFill>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Shape 61"/>
          <p:cNvSpPr txBox="1"/>
          <p:nvPr/>
        </p:nvSpPr>
        <p:spPr>
          <a:xfrm>
            <a:off x="5875202" y="667773"/>
            <a:ext cx="3143999" cy="285899"/>
          </a:xfrm>
          <a:prstGeom prst="rect">
            <a:avLst/>
          </a:prstGeom>
          <a:noFill/>
          <a:ln>
            <a:noFill/>
          </a:ln>
        </p:spPr>
        <p:txBody>
          <a:bodyPr lIns="91425" tIns="91425" rIns="91425" bIns="91425" anchor="t" anchorCtr="0">
            <a:noAutofit/>
          </a:bodyPr>
          <a:lstStyle/>
          <a:p>
            <a:pPr algn="ctr">
              <a:spcBef>
                <a:spcPts val="0"/>
              </a:spcBef>
              <a:buNone/>
            </a:pPr>
            <a:r>
              <a:rPr lang="en" sz="1700" dirty="0"/>
              <a:t>Ways to protect yourself from air pollution</a:t>
            </a:r>
          </a:p>
        </p:txBody>
      </p:sp>
      <p:sp>
        <p:nvSpPr>
          <p:cNvPr id="62" name="Shape 62"/>
          <p:cNvSpPr txBox="1"/>
          <p:nvPr/>
        </p:nvSpPr>
        <p:spPr>
          <a:xfrm>
            <a:off x="0" y="672086"/>
            <a:ext cx="4934399" cy="1369200"/>
          </a:xfrm>
          <a:prstGeom prst="rect">
            <a:avLst/>
          </a:prstGeom>
          <a:noFill/>
          <a:ln>
            <a:noFill/>
          </a:ln>
        </p:spPr>
        <p:txBody>
          <a:bodyPr lIns="91425" tIns="91425" rIns="91425" bIns="91425" anchor="t" anchorCtr="0">
            <a:noAutofit/>
          </a:bodyPr>
          <a:lstStyle/>
          <a:p>
            <a:pPr lvl="0" algn="l" rtl="0">
              <a:spcBef>
                <a:spcPts val="0"/>
              </a:spcBef>
              <a:buNone/>
            </a:pPr>
            <a:r>
              <a:rPr lang="en" sz="1700" dirty="0"/>
              <a:t>What is air pollution</a:t>
            </a:r>
            <a:r>
              <a:rPr lang="en" sz="1700" dirty="0" smtClean="0"/>
              <a:t>?</a:t>
            </a:r>
          </a:p>
          <a:p>
            <a:pPr lvl="0" algn="l" rtl="0">
              <a:spcBef>
                <a:spcPts val="0"/>
              </a:spcBef>
              <a:buNone/>
            </a:pPr>
            <a:endParaRPr lang="en" sz="1700" dirty="0"/>
          </a:p>
          <a:p>
            <a:pPr lvl="0" algn="l" rtl="0">
              <a:spcBef>
                <a:spcPts val="0"/>
              </a:spcBef>
              <a:buNone/>
            </a:pPr>
            <a:endParaRPr lang="en" sz="1700" dirty="0" smtClean="0"/>
          </a:p>
          <a:p>
            <a:pPr lvl="0" algn="l" rtl="0">
              <a:spcBef>
                <a:spcPts val="0"/>
              </a:spcBef>
              <a:buNone/>
            </a:pPr>
            <a:r>
              <a:rPr lang="en" sz="1800" dirty="0" smtClean="0"/>
              <a:t> </a:t>
            </a:r>
            <a:endParaRPr lang="en" sz="1800" dirty="0"/>
          </a:p>
        </p:txBody>
      </p:sp>
      <p:sp>
        <p:nvSpPr>
          <p:cNvPr id="63" name="Shape 63"/>
          <p:cNvSpPr txBox="1"/>
          <p:nvPr/>
        </p:nvSpPr>
        <p:spPr>
          <a:xfrm>
            <a:off x="-171456" y="1625804"/>
            <a:ext cx="2596499" cy="285899"/>
          </a:xfrm>
          <a:prstGeom prst="rect">
            <a:avLst/>
          </a:prstGeom>
          <a:noFill/>
          <a:ln>
            <a:noFill/>
          </a:ln>
        </p:spPr>
        <p:txBody>
          <a:bodyPr lIns="91425" tIns="91425" rIns="91425" bIns="91425" anchor="t" anchorCtr="0">
            <a:noAutofit/>
          </a:bodyPr>
          <a:lstStyle/>
          <a:p>
            <a:pPr lvl="0" algn="ctr" rtl="0">
              <a:spcBef>
                <a:spcPts val="0"/>
              </a:spcBef>
              <a:buNone/>
            </a:pPr>
            <a:r>
              <a:rPr lang="en" sz="1700" dirty="0"/>
              <a:t>Pollution and Asthma</a:t>
            </a:r>
          </a:p>
        </p:txBody>
      </p:sp>
      <p:sp>
        <p:nvSpPr>
          <p:cNvPr id="64" name="Shape 64"/>
          <p:cNvSpPr txBox="1"/>
          <p:nvPr/>
        </p:nvSpPr>
        <p:spPr>
          <a:xfrm>
            <a:off x="23960" y="978120"/>
            <a:ext cx="3143999" cy="497999"/>
          </a:xfrm>
          <a:prstGeom prst="rect">
            <a:avLst/>
          </a:prstGeom>
          <a:noFill/>
          <a:ln>
            <a:noFill/>
          </a:ln>
        </p:spPr>
        <p:txBody>
          <a:bodyPr lIns="91425" tIns="91425" rIns="91425" bIns="91425" anchor="t" anchorCtr="0">
            <a:noAutofit/>
          </a:bodyPr>
          <a:lstStyle/>
          <a:p>
            <a:pPr>
              <a:spcBef>
                <a:spcPts val="0"/>
              </a:spcBef>
              <a:buNone/>
            </a:pPr>
            <a:r>
              <a:rPr lang="en" sz="1100" dirty="0"/>
              <a:t>Sometimes the air can become dirty or polluted.  This happens when harmful </a:t>
            </a:r>
            <a:r>
              <a:rPr lang="en" sz="1100" dirty="0" smtClean="0"/>
              <a:t>chemicals or small pieces of dirt get into the air.</a:t>
            </a:r>
          </a:p>
          <a:p>
            <a:pPr>
              <a:spcBef>
                <a:spcPts val="0"/>
              </a:spcBef>
              <a:buNone/>
            </a:pPr>
            <a:r>
              <a:rPr lang="en" dirty="0" smtClean="0"/>
              <a:t> </a:t>
            </a:r>
            <a:endParaRPr lang="en" dirty="0"/>
          </a:p>
        </p:txBody>
      </p:sp>
      <p:sp>
        <p:nvSpPr>
          <p:cNvPr id="65" name="Shape 65"/>
          <p:cNvSpPr txBox="1"/>
          <p:nvPr/>
        </p:nvSpPr>
        <p:spPr>
          <a:xfrm>
            <a:off x="0" y="1961372"/>
            <a:ext cx="3173100" cy="3453899"/>
          </a:xfrm>
          <a:prstGeom prst="rect">
            <a:avLst/>
          </a:prstGeom>
          <a:noFill/>
          <a:ln>
            <a:noFill/>
          </a:ln>
        </p:spPr>
        <p:txBody>
          <a:bodyPr lIns="91425" tIns="91425" rIns="91425" bIns="91425" anchor="t" anchorCtr="0">
            <a:noAutofit/>
          </a:bodyPr>
          <a:lstStyle/>
          <a:p>
            <a:pPr rtl="0">
              <a:spcBef>
                <a:spcPts val="0"/>
              </a:spcBef>
              <a:buNone/>
            </a:pPr>
            <a:r>
              <a:rPr lang="en" sz="1100" dirty="0"/>
              <a:t>Have you ever noticed asthma symptoms get worse when the air is polluted?</a:t>
            </a:r>
          </a:p>
          <a:p>
            <a:pPr rtl="0">
              <a:spcBef>
                <a:spcPts val="0"/>
              </a:spcBef>
              <a:buNone/>
            </a:pPr>
            <a:endParaRPr sz="800" dirty="0"/>
          </a:p>
          <a:p>
            <a:pPr rtl="0">
              <a:spcBef>
                <a:spcPts val="0"/>
              </a:spcBef>
              <a:buNone/>
            </a:pPr>
            <a:r>
              <a:rPr lang="en" sz="1100" dirty="0"/>
              <a:t>Air </a:t>
            </a:r>
            <a:r>
              <a:rPr lang="en" sz="1100" dirty="0" smtClean="0"/>
              <a:t>that is full </a:t>
            </a:r>
            <a:r>
              <a:rPr lang="en" sz="1100" dirty="0"/>
              <a:t>of dirt and chemicals can </a:t>
            </a:r>
            <a:r>
              <a:rPr lang="en" sz="1100" dirty="0" smtClean="0"/>
              <a:t>bother your lungs and make </a:t>
            </a:r>
            <a:r>
              <a:rPr lang="en" sz="1100" dirty="0"/>
              <a:t>it harder to </a:t>
            </a:r>
            <a:r>
              <a:rPr lang="en" sz="1100" dirty="0" smtClean="0"/>
              <a:t>breathe.  </a:t>
            </a:r>
            <a:r>
              <a:rPr lang="en" sz="1100" dirty="0"/>
              <a:t>It can </a:t>
            </a:r>
            <a:r>
              <a:rPr lang="en" sz="1100" dirty="0" smtClean="0"/>
              <a:t>make you cough</a:t>
            </a:r>
            <a:r>
              <a:rPr lang="en" sz="1100" dirty="0"/>
              <a:t>, wheeze</a:t>
            </a:r>
            <a:r>
              <a:rPr lang="en" sz="1100" dirty="0" smtClean="0"/>
              <a:t>, </a:t>
            </a:r>
            <a:r>
              <a:rPr lang="en" sz="1100" dirty="0"/>
              <a:t>have </a:t>
            </a:r>
            <a:r>
              <a:rPr lang="en" sz="1100" dirty="0" smtClean="0"/>
              <a:t>a tight chest</a:t>
            </a:r>
            <a:r>
              <a:rPr lang="en" sz="1100" dirty="0"/>
              <a:t> </a:t>
            </a:r>
            <a:r>
              <a:rPr lang="en" sz="1100" dirty="0" smtClean="0"/>
              <a:t>and even </a:t>
            </a:r>
            <a:r>
              <a:rPr lang="en" sz="1100" dirty="0"/>
              <a:t>cause a burning feeling in the lungs. </a:t>
            </a:r>
          </a:p>
          <a:p>
            <a:pPr rtl="0">
              <a:spcBef>
                <a:spcPts val="0"/>
              </a:spcBef>
              <a:buNone/>
            </a:pPr>
            <a:endParaRPr sz="800" dirty="0"/>
          </a:p>
          <a:p>
            <a:pPr rtl="0">
              <a:spcBef>
                <a:spcPts val="0"/>
              </a:spcBef>
              <a:buNone/>
            </a:pPr>
            <a:r>
              <a:rPr lang="en" sz="1100" dirty="0"/>
              <a:t>Ozone (found in smog) and particle pollution (found in haze, smoke, and dust) are two air pollutants that affect asthma. </a:t>
            </a:r>
            <a:endParaRPr lang="en" sz="1100" dirty="0" smtClean="0"/>
          </a:p>
          <a:p>
            <a:pPr rtl="0">
              <a:spcBef>
                <a:spcPts val="0"/>
              </a:spcBef>
              <a:buNone/>
            </a:pPr>
            <a:endParaRPr sz="800" dirty="0"/>
          </a:p>
          <a:p>
            <a:pPr lvl="0" rtl="0">
              <a:spcBef>
                <a:spcPts val="0"/>
              </a:spcBef>
              <a:buNone/>
            </a:pPr>
            <a:r>
              <a:rPr lang="en" sz="1100" dirty="0">
                <a:solidFill>
                  <a:schemeClr val="dk1"/>
                </a:solidFill>
              </a:rPr>
              <a:t>Ozone is bad on hot, summer afternoons and evenings.  Particle pollution is bad any time of year. It may be worse near busy roads and close to factories.  It can also be bad where there is smoke in the air.</a:t>
            </a:r>
          </a:p>
          <a:p>
            <a:pPr lvl="0" rtl="0">
              <a:spcBef>
                <a:spcPts val="0"/>
              </a:spcBef>
              <a:buNone/>
            </a:pPr>
            <a:endParaRPr sz="1100" dirty="0"/>
          </a:p>
        </p:txBody>
      </p:sp>
      <p:sp>
        <p:nvSpPr>
          <p:cNvPr id="66" name="Shape 66"/>
          <p:cNvSpPr txBox="1"/>
          <p:nvPr/>
        </p:nvSpPr>
        <p:spPr>
          <a:xfrm>
            <a:off x="5557850" y="1283849"/>
            <a:ext cx="3585899" cy="4033200"/>
          </a:xfrm>
          <a:prstGeom prst="rect">
            <a:avLst/>
          </a:prstGeom>
          <a:noFill/>
          <a:ln>
            <a:noFill/>
          </a:ln>
        </p:spPr>
        <p:txBody>
          <a:bodyPr lIns="91425" tIns="91425" rIns="91425" bIns="91425" anchor="t" anchorCtr="0">
            <a:noAutofit/>
          </a:bodyPr>
          <a:lstStyle/>
          <a:p>
            <a:pPr marL="457200" lvl="0" indent="-298450" rtl="0">
              <a:spcBef>
                <a:spcPts val="0"/>
              </a:spcBef>
              <a:buSzPct val="100000"/>
              <a:buChar char="●"/>
            </a:pPr>
            <a:r>
              <a:rPr lang="en" sz="1100" dirty="0"/>
              <a:t>Notice your asthma when you are exercising. Your asthma might get worse when the air is polluted. This means you may be more sensitive to air pollution. </a:t>
            </a:r>
            <a:r>
              <a:rPr lang="en" sz="1100" dirty="0" smtClean="0"/>
              <a:t>Know </a:t>
            </a:r>
            <a:r>
              <a:rPr lang="en" sz="1100" dirty="0"/>
              <a:t>when and where air pollution may be bad. </a:t>
            </a:r>
            <a:endParaRPr lang="en" sz="1100" dirty="0" smtClean="0"/>
          </a:p>
          <a:p>
            <a:pPr marL="158750" lvl="0" rtl="0">
              <a:spcBef>
                <a:spcPts val="0"/>
              </a:spcBef>
              <a:buSzPct val="100000"/>
            </a:pPr>
            <a:endParaRPr lang="en" sz="800" dirty="0"/>
          </a:p>
          <a:p>
            <a:pPr marL="457200" lvl="0" indent="-298450" rtl="0">
              <a:spcBef>
                <a:spcPts val="0"/>
              </a:spcBef>
              <a:buSzPct val="100000"/>
              <a:buChar char="●"/>
            </a:pPr>
            <a:r>
              <a:rPr lang="en" sz="1100" dirty="0"/>
              <a:t>Plan activities when and where pollution is lower. </a:t>
            </a:r>
            <a:r>
              <a:rPr lang="en" sz="1100" dirty="0" smtClean="0"/>
              <a:t>Exercise </a:t>
            </a:r>
            <a:r>
              <a:rPr lang="en" sz="1100" dirty="0"/>
              <a:t>away from busy roads. Exercise indoors on hot, smoggy days. </a:t>
            </a:r>
            <a:endParaRPr lang="en" sz="1100" dirty="0" smtClean="0"/>
          </a:p>
          <a:p>
            <a:pPr marL="158750" lvl="0" rtl="0">
              <a:spcBef>
                <a:spcPts val="0"/>
              </a:spcBef>
              <a:buSzPct val="100000"/>
            </a:pPr>
            <a:endParaRPr lang="en" sz="800" dirty="0"/>
          </a:p>
          <a:p>
            <a:pPr marL="457200" lvl="0" indent="-298450" rtl="0">
              <a:spcBef>
                <a:spcPts val="0"/>
              </a:spcBef>
              <a:buSzPct val="100000"/>
              <a:buChar char="●"/>
            </a:pPr>
            <a:r>
              <a:rPr lang="en" sz="1100" dirty="0" smtClean="0"/>
              <a:t>Take </a:t>
            </a:r>
            <a:r>
              <a:rPr lang="en" sz="1100" dirty="0"/>
              <a:t>it easy </a:t>
            </a:r>
            <a:r>
              <a:rPr lang="en" sz="1100" dirty="0" smtClean="0"/>
              <a:t>if </a:t>
            </a:r>
            <a:r>
              <a:rPr lang="en" sz="1100" dirty="0"/>
              <a:t>you are active outdoors and the air is polluted. </a:t>
            </a:r>
            <a:endParaRPr lang="en" sz="1100" dirty="0" smtClean="0"/>
          </a:p>
          <a:p>
            <a:pPr marL="158750" lvl="0" rtl="0">
              <a:spcBef>
                <a:spcPts val="0"/>
              </a:spcBef>
              <a:buSzPct val="100000"/>
            </a:pPr>
            <a:endParaRPr lang="en" sz="500" dirty="0"/>
          </a:p>
          <a:p>
            <a:pPr marL="457200" lvl="0" indent="-298450" rtl="0">
              <a:spcBef>
                <a:spcPts val="0"/>
              </a:spcBef>
              <a:buSzPct val="100000"/>
              <a:buChar char="●"/>
            </a:pPr>
            <a:r>
              <a:rPr lang="en" sz="1100" dirty="0"/>
              <a:t>Listen to your body. If your asthma gets worse, stop your </a:t>
            </a:r>
            <a:r>
              <a:rPr lang="en" sz="1100" dirty="0" smtClean="0"/>
              <a:t>activity</a:t>
            </a:r>
            <a:r>
              <a:rPr lang="en" sz="1100" dirty="0"/>
              <a:t> </a:t>
            </a:r>
            <a:r>
              <a:rPr lang="en" sz="1100" dirty="0" smtClean="0"/>
              <a:t>and rest.</a:t>
            </a:r>
          </a:p>
          <a:p>
            <a:pPr marL="158750" lvl="0" rtl="0">
              <a:spcBef>
                <a:spcPts val="0"/>
              </a:spcBef>
              <a:buSzPct val="100000"/>
            </a:pPr>
            <a:endParaRPr lang="en" sz="800" dirty="0"/>
          </a:p>
          <a:p>
            <a:pPr marL="457200" lvl="0" indent="-298450" rtl="0">
              <a:spcBef>
                <a:spcPts val="0"/>
              </a:spcBef>
              <a:buSzPct val="100000"/>
              <a:buChar char="●"/>
            </a:pPr>
            <a:r>
              <a:rPr lang="en" sz="1100" dirty="0"/>
              <a:t>Keep your </a:t>
            </a:r>
            <a:r>
              <a:rPr lang="en" sz="1100" dirty="0" smtClean="0"/>
              <a:t>rescue or quick-relief </a:t>
            </a:r>
            <a:r>
              <a:rPr lang="en" sz="1100" dirty="0"/>
              <a:t>medicine close by when you're active </a:t>
            </a:r>
            <a:r>
              <a:rPr lang="en" sz="1100" dirty="0" smtClean="0"/>
              <a:t>outdoors</a:t>
            </a:r>
            <a:r>
              <a:rPr lang="en" sz="1100" dirty="0"/>
              <a:t> </a:t>
            </a:r>
            <a:r>
              <a:rPr lang="en" sz="1100" dirty="0" smtClean="0"/>
              <a:t>so </a:t>
            </a:r>
            <a:r>
              <a:rPr lang="en" sz="1100" dirty="0"/>
              <a:t>you'll be prepared. </a:t>
            </a:r>
            <a:endParaRPr lang="en" sz="1100" dirty="0" smtClean="0"/>
          </a:p>
          <a:p>
            <a:pPr marL="158750" lvl="0" rtl="0">
              <a:spcBef>
                <a:spcPts val="0"/>
              </a:spcBef>
              <a:buSzPct val="100000"/>
            </a:pPr>
            <a:endParaRPr lang="en" sz="800" dirty="0"/>
          </a:p>
          <a:p>
            <a:pPr marL="457200" lvl="0" indent="-298450">
              <a:spcBef>
                <a:spcPts val="0"/>
              </a:spcBef>
              <a:buSzPct val="100000"/>
              <a:buChar char="●"/>
            </a:pPr>
            <a:r>
              <a:rPr lang="en" sz="1100" dirty="0"/>
              <a:t>Talk to your doctor if you have </a:t>
            </a:r>
            <a:r>
              <a:rPr lang="en" sz="1100" dirty="0" smtClean="0"/>
              <a:t>questions about how and when you exercise. </a:t>
            </a:r>
            <a:r>
              <a:rPr lang="en" sz="1100" dirty="0"/>
              <a:t>Ask if you should use medicine before being </a:t>
            </a:r>
            <a:r>
              <a:rPr lang="en" sz="1100" dirty="0" smtClean="0"/>
              <a:t>active. </a:t>
            </a:r>
            <a:endParaRPr lang="en" sz="1100" dirty="0"/>
          </a:p>
        </p:txBody>
      </p:sp>
      <p:sp>
        <p:nvSpPr>
          <p:cNvPr id="67" name="Shape 67"/>
          <p:cNvSpPr txBox="1"/>
          <p:nvPr/>
        </p:nvSpPr>
        <p:spPr>
          <a:xfrm>
            <a:off x="743744" y="-35720"/>
            <a:ext cx="8177205" cy="631200"/>
          </a:xfrm>
          <a:prstGeom prst="rect">
            <a:avLst/>
          </a:prstGeom>
          <a:noFill/>
          <a:ln>
            <a:noFill/>
          </a:ln>
        </p:spPr>
        <p:txBody>
          <a:bodyPr lIns="91425" tIns="91425" rIns="91425" bIns="91425" anchor="t" anchorCtr="0">
            <a:noAutofit/>
          </a:bodyPr>
          <a:lstStyle/>
          <a:p>
            <a:pPr>
              <a:spcBef>
                <a:spcPts val="0"/>
              </a:spcBef>
              <a:buNone/>
            </a:pPr>
            <a:r>
              <a:rPr lang="en" sz="4400" dirty="0">
                <a:solidFill>
                  <a:srgbClr val="0070C0"/>
                </a:solidFill>
              </a:rPr>
              <a:t>OUTDOOR AIR POLLUTION</a:t>
            </a:r>
          </a:p>
        </p:txBody>
      </p:sp>
      <p:sp>
        <p:nvSpPr>
          <p:cNvPr id="68" name="Shape 68"/>
          <p:cNvSpPr txBox="1"/>
          <p:nvPr/>
        </p:nvSpPr>
        <p:spPr>
          <a:xfrm>
            <a:off x="3408825" y="3171825"/>
            <a:ext cx="2148900" cy="1455599"/>
          </a:xfrm>
          <a:prstGeom prst="rect">
            <a:avLst/>
          </a:prstGeom>
          <a:noFill/>
          <a:ln>
            <a:noFill/>
          </a:ln>
        </p:spPr>
        <p:txBody>
          <a:bodyPr lIns="91425" tIns="91425" rIns="91425" bIns="91425" anchor="t" anchorCtr="0">
            <a:noAutofit/>
          </a:bodyPr>
          <a:lstStyle/>
          <a:p>
            <a:pPr algn="ctr">
              <a:spcBef>
                <a:spcPts val="0"/>
              </a:spcBef>
              <a:buNone/>
            </a:pPr>
            <a:r>
              <a:rPr lang="en" sz="1100" b="1" dirty="0"/>
              <a:t>Sometimes you can see if the air is polluted. Most times you can't.  </a:t>
            </a:r>
            <a:r>
              <a:rPr lang="en" sz="1100" b="1" dirty="0" smtClean="0"/>
              <a:t>You </a:t>
            </a:r>
            <a:r>
              <a:rPr lang="en" sz="1100" b="1" dirty="0"/>
              <a:t>can find information on air quality on local TV and radio. You can also find information on the internet: www.epa.gov/airnow</a:t>
            </a:r>
          </a:p>
        </p:txBody>
      </p:sp>
      <p:graphicFrame>
        <p:nvGraphicFramePr>
          <p:cNvPr id="11" name="Object 200"/>
          <p:cNvGraphicFramePr>
            <a:graphicFrameLocks noChangeAspect="1"/>
          </p:cNvGraphicFramePr>
          <p:nvPr>
            <p:extLst/>
          </p:nvPr>
        </p:nvGraphicFramePr>
        <p:xfrm>
          <a:off x="3172365" y="1080732"/>
          <a:ext cx="2397917" cy="1378547"/>
        </p:xfrm>
        <a:graphic>
          <a:graphicData uri="http://schemas.openxmlformats.org/presentationml/2006/ole">
            <mc:AlternateContent xmlns:mc="http://schemas.openxmlformats.org/markup-compatibility/2006">
              <mc:Choice xmlns:v="urn:schemas-microsoft-com:vml" Requires="v">
                <p:oleObj spid="_x0000_s1041" name="Clip" r:id="rId4" imgW="1808640" imgH="1279080" progId="MS_ClipArt_Gallery.5">
                  <p:embed/>
                </p:oleObj>
              </mc:Choice>
              <mc:Fallback>
                <p:oleObj name="Clip" r:id="rId4" imgW="1808640" imgH="127908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2365" y="1080732"/>
                        <a:ext cx="2397917" cy="1378547"/>
                      </a:xfrm>
                      <a:prstGeom prst="rect">
                        <a:avLst/>
                      </a:prstGeom>
                      <a:noFill/>
                      <a:ln>
                        <a:noFill/>
                      </a:ln>
                      <a:effectLst/>
                    </p:spPr>
                  </p:pic>
                </p:oleObj>
              </mc:Fallback>
            </mc:AlternateContent>
          </a:graphicData>
        </a:graphic>
      </p:graphicFrame>
      <p:sp>
        <p:nvSpPr>
          <p:cNvPr id="2" name="Rectangle 1"/>
          <p:cNvSpPr/>
          <p:nvPr/>
        </p:nvSpPr>
        <p:spPr>
          <a:xfrm>
            <a:off x="3182821" y="971057"/>
            <a:ext cx="2402323" cy="1541693"/>
          </a:xfrm>
          <a:prstGeom prst="rect">
            <a:avLst/>
          </a:prstGeom>
          <a:no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361921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p:nvPr/>
        </p:nvSpPr>
        <p:spPr>
          <a:xfrm>
            <a:off x="2462355" y="-62444"/>
            <a:ext cx="3632417" cy="692497"/>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r>
              <a:rPr lang="en" sz="4400" i="0" u="none" strike="noStrike" cap="none" baseline="0" dirty="0">
                <a:solidFill>
                  <a:srgbClr val="0070C0"/>
                </a:solidFill>
                <a:latin typeface="Arial"/>
                <a:ea typeface="Arial"/>
                <a:cs typeface="Arial"/>
                <a:sym typeface="Arial"/>
              </a:rPr>
              <a:t>DUST MITES</a:t>
            </a:r>
          </a:p>
        </p:txBody>
      </p:sp>
      <p:sp>
        <p:nvSpPr>
          <p:cNvPr id="149" name="Shape 149"/>
          <p:cNvSpPr txBox="1"/>
          <p:nvPr/>
        </p:nvSpPr>
        <p:spPr>
          <a:xfrm>
            <a:off x="86621" y="684654"/>
            <a:ext cx="2888699" cy="17312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200" b="0" i="0" u="none" strike="noStrike" cap="none" baseline="0" dirty="0">
                <a:solidFill>
                  <a:schemeClr val="dk1"/>
                </a:solidFill>
                <a:latin typeface="Arial"/>
                <a:ea typeface="Arial"/>
                <a:cs typeface="Arial"/>
                <a:sym typeface="Arial"/>
              </a:rPr>
              <a:t>Dust mites are tiny and can’t be seen with the human eye. They are small insect-like pests.  </a:t>
            </a:r>
          </a:p>
          <a:p>
            <a:pPr marL="0" marR="0" lvl="0" indent="0" algn="l" rtl="0">
              <a:spcBef>
                <a:spcPts val="0"/>
              </a:spcBef>
              <a:buNone/>
            </a:pPr>
            <a:endParaRPr sz="800" b="0" i="0" u="none" strike="noStrike" cap="none" baseline="0" dirty="0">
              <a:solidFill>
                <a:schemeClr val="dk1"/>
              </a:solidFill>
              <a:latin typeface="Arial"/>
              <a:ea typeface="Arial"/>
              <a:cs typeface="Arial"/>
              <a:sym typeface="Arial"/>
            </a:endParaRPr>
          </a:p>
          <a:p>
            <a:pPr marL="0" marR="0" lvl="0" indent="0" algn="l" rtl="0">
              <a:spcBef>
                <a:spcPts val="0"/>
              </a:spcBef>
              <a:buSzPct val="25000"/>
              <a:buNone/>
            </a:pPr>
            <a:r>
              <a:rPr lang="en" sz="1200" b="0" i="0" u="none" strike="noStrike" cap="none" baseline="0" dirty="0">
                <a:solidFill>
                  <a:schemeClr val="dk1"/>
                </a:solidFill>
                <a:latin typeface="Arial"/>
                <a:ea typeface="Arial"/>
                <a:cs typeface="Arial"/>
                <a:sym typeface="Arial"/>
              </a:rPr>
              <a:t>When the small particles from them are breathed in by people who are allergic to them, they can cause asthma symptoms.  </a:t>
            </a:r>
          </a:p>
          <a:p>
            <a:pPr marL="0" marR="0" lvl="0" indent="0" algn="l" rtl="0">
              <a:spcBef>
                <a:spcPts val="0"/>
              </a:spcBef>
              <a:buNone/>
            </a:pPr>
            <a:endParaRPr sz="1200" b="0" i="0" u="none" strike="noStrike" cap="none" baseline="0" dirty="0">
              <a:solidFill>
                <a:schemeClr val="dk1"/>
              </a:solidFill>
              <a:latin typeface="Arial"/>
              <a:ea typeface="Arial"/>
              <a:cs typeface="Arial"/>
              <a:sym typeface="Arial"/>
            </a:endParaRPr>
          </a:p>
        </p:txBody>
      </p:sp>
      <p:sp>
        <p:nvSpPr>
          <p:cNvPr id="150" name="Shape 150"/>
          <p:cNvSpPr txBox="1"/>
          <p:nvPr/>
        </p:nvSpPr>
        <p:spPr>
          <a:xfrm>
            <a:off x="5747406" y="692949"/>
            <a:ext cx="3396600" cy="15003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200" b="0" i="0" u="none" strike="noStrike" cap="none" baseline="0" dirty="0">
                <a:solidFill>
                  <a:schemeClr val="dk1"/>
                </a:solidFill>
                <a:latin typeface="Arial"/>
                <a:ea typeface="Arial"/>
                <a:cs typeface="Arial"/>
                <a:sym typeface="Arial"/>
              </a:rPr>
              <a:t>Dust mites are found in everyone’s homes.  They live on mattresses, sheets, carpets, curtains and couches that </a:t>
            </a:r>
            <a:r>
              <a:rPr lang="en" sz="1200" b="0" i="0" u="none" strike="noStrike" cap="none" baseline="0" dirty="0" smtClean="0">
                <a:solidFill>
                  <a:schemeClr val="dk1"/>
                </a:solidFill>
                <a:latin typeface="Arial"/>
                <a:ea typeface="Arial"/>
                <a:cs typeface="Arial"/>
                <a:sym typeface="Arial"/>
              </a:rPr>
              <a:t>are made of cloth.</a:t>
            </a:r>
            <a:endParaRPr lang="en" sz="1200" b="0" i="0" u="none" strike="noStrike" cap="none" baseline="0" dirty="0">
              <a:solidFill>
                <a:schemeClr val="dk1"/>
              </a:solidFill>
              <a:latin typeface="Arial"/>
              <a:ea typeface="Arial"/>
              <a:cs typeface="Arial"/>
              <a:sym typeface="Arial"/>
            </a:endParaRPr>
          </a:p>
          <a:p>
            <a:pPr marL="0" marR="0" lvl="0" indent="0" algn="l" rtl="0">
              <a:spcBef>
                <a:spcPts val="0"/>
              </a:spcBef>
              <a:buNone/>
            </a:pPr>
            <a:endParaRPr sz="900" b="0" i="0" u="none" strike="noStrike" cap="none" baseline="0" dirty="0">
              <a:solidFill>
                <a:schemeClr val="dk1"/>
              </a:solidFill>
              <a:latin typeface="Arial"/>
              <a:ea typeface="Arial"/>
              <a:cs typeface="Arial"/>
              <a:sym typeface="Arial"/>
            </a:endParaRPr>
          </a:p>
          <a:p>
            <a:pPr marL="0" marR="0" lvl="0" indent="0" algn="l" rtl="0">
              <a:spcBef>
                <a:spcPts val="0"/>
              </a:spcBef>
              <a:buSzPct val="25000"/>
              <a:buNone/>
            </a:pPr>
            <a:r>
              <a:rPr lang="en" sz="1200" b="0" i="0" u="none" strike="noStrike" cap="none" baseline="0" dirty="0">
                <a:solidFill>
                  <a:schemeClr val="dk1"/>
                </a:solidFill>
                <a:latin typeface="Arial"/>
                <a:ea typeface="Arial"/>
                <a:cs typeface="Arial"/>
                <a:sym typeface="Arial"/>
              </a:rPr>
              <a:t>No matter how clean a home is, dust mites </a:t>
            </a:r>
            <a:r>
              <a:rPr lang="en" sz="1200" b="0" i="0" u="none" strike="noStrike" cap="none" baseline="0" dirty="0" smtClean="0">
                <a:solidFill>
                  <a:schemeClr val="dk1"/>
                </a:solidFill>
                <a:latin typeface="Arial"/>
                <a:ea typeface="Arial"/>
                <a:cs typeface="Arial"/>
                <a:sym typeface="Arial"/>
              </a:rPr>
              <a:t>can never</a:t>
            </a:r>
            <a:r>
              <a:rPr lang="en" sz="1200" b="0" i="0" u="none" strike="noStrike" cap="none" dirty="0" smtClean="0">
                <a:solidFill>
                  <a:schemeClr val="dk1"/>
                </a:solidFill>
                <a:latin typeface="Arial"/>
                <a:ea typeface="Arial"/>
                <a:cs typeface="Arial"/>
                <a:sym typeface="Arial"/>
              </a:rPr>
              <a:t> be totally removed</a:t>
            </a:r>
            <a:r>
              <a:rPr lang="en" sz="1200" b="0" i="0" u="none" strike="noStrike" cap="none" baseline="0" dirty="0" smtClean="0">
                <a:solidFill>
                  <a:schemeClr val="dk1"/>
                </a:solidFill>
                <a:latin typeface="Arial"/>
                <a:ea typeface="Arial"/>
                <a:cs typeface="Arial"/>
                <a:sym typeface="Arial"/>
              </a:rPr>
              <a:t>. </a:t>
            </a:r>
            <a:r>
              <a:rPr lang="en" sz="1200" b="0" i="0" u="none" strike="noStrike" cap="none" baseline="0" dirty="0">
                <a:solidFill>
                  <a:schemeClr val="dk1"/>
                </a:solidFill>
                <a:latin typeface="Arial"/>
                <a:ea typeface="Arial"/>
                <a:cs typeface="Arial"/>
                <a:sym typeface="Arial"/>
              </a:rPr>
              <a:t>You can cut down on the dust mites in your home by following the steps below. </a:t>
            </a:r>
          </a:p>
        </p:txBody>
      </p:sp>
      <p:sp>
        <p:nvSpPr>
          <p:cNvPr id="151" name="Shape 151"/>
          <p:cNvSpPr txBox="1"/>
          <p:nvPr/>
        </p:nvSpPr>
        <p:spPr>
          <a:xfrm>
            <a:off x="-56562" y="2893971"/>
            <a:ext cx="4793022" cy="2250615"/>
          </a:xfrm>
          <a:prstGeom prst="rect">
            <a:avLst/>
          </a:prstGeom>
          <a:noFill/>
          <a:ln>
            <a:noFill/>
          </a:ln>
        </p:spPr>
        <p:txBody>
          <a:bodyPr lIns="68575" tIns="34275" rIns="68575" bIns="34275" anchor="t" anchorCtr="0">
            <a:noAutofit/>
          </a:bodyPr>
          <a:lstStyle/>
          <a:p>
            <a:pPr marL="215900" marR="0" lvl="0" indent="-209550" algn="l" rtl="0">
              <a:spcBef>
                <a:spcPts val="0"/>
              </a:spcBef>
              <a:buClr>
                <a:schemeClr val="dk1"/>
              </a:buClr>
              <a:buSzPct val="100000"/>
              <a:buFont typeface="Arial"/>
              <a:buChar char="•"/>
            </a:pPr>
            <a:r>
              <a:rPr lang="en" sz="1100" b="0" i="0" u="none" strike="noStrike" cap="none" baseline="0" dirty="0">
                <a:solidFill>
                  <a:schemeClr val="dk1"/>
                </a:solidFill>
                <a:latin typeface="Arial"/>
                <a:ea typeface="Arial"/>
                <a:cs typeface="Arial"/>
                <a:sym typeface="Arial"/>
              </a:rPr>
              <a:t>Cover your mattress and pillows in </a:t>
            </a:r>
            <a:r>
              <a:rPr lang="en" sz="1100" b="0" i="0" u="none" strike="noStrike" cap="none" baseline="0" dirty="0" smtClean="0">
                <a:solidFill>
                  <a:schemeClr val="dk1"/>
                </a:solidFill>
                <a:latin typeface="Arial"/>
                <a:ea typeface="Arial"/>
                <a:cs typeface="Arial"/>
                <a:sym typeface="Arial"/>
              </a:rPr>
              <a:t>allergy-proof </a:t>
            </a:r>
            <a:r>
              <a:rPr lang="en" sz="1100" b="0" i="0" u="none" strike="noStrike" cap="none" baseline="0" dirty="0">
                <a:solidFill>
                  <a:schemeClr val="dk1"/>
                </a:solidFill>
                <a:latin typeface="Arial"/>
                <a:ea typeface="Arial"/>
                <a:cs typeface="Arial"/>
                <a:sym typeface="Arial"/>
              </a:rPr>
              <a:t>covers.  These covers don’t allow </a:t>
            </a:r>
            <a:r>
              <a:rPr lang="en" sz="1100" b="0" i="0" u="none" strike="noStrike" cap="none" baseline="0" dirty="0" smtClean="0">
                <a:solidFill>
                  <a:schemeClr val="dk1"/>
                </a:solidFill>
                <a:latin typeface="Arial"/>
                <a:ea typeface="Arial"/>
                <a:cs typeface="Arial"/>
                <a:sym typeface="Arial"/>
              </a:rPr>
              <a:t>dust </a:t>
            </a:r>
            <a:r>
              <a:rPr lang="en" sz="1100" b="0" i="0" u="none" strike="noStrike" cap="none" baseline="0" dirty="0">
                <a:solidFill>
                  <a:schemeClr val="dk1"/>
                </a:solidFill>
                <a:latin typeface="Arial"/>
                <a:ea typeface="Arial"/>
                <a:cs typeface="Arial"/>
                <a:sym typeface="Arial"/>
              </a:rPr>
              <a:t>mites to get through. You can buy these from stores like Target, Walmart or Bed Bath &amp; Beyond.</a:t>
            </a:r>
          </a:p>
          <a:p>
            <a:pPr marL="0" marR="0" lvl="0" indent="0" algn="l" rtl="0">
              <a:spcBef>
                <a:spcPts val="0"/>
              </a:spcBef>
              <a:buNone/>
            </a:pPr>
            <a:endParaRPr sz="600" b="0" i="0" u="none" strike="noStrike" cap="none" baseline="0" dirty="0">
              <a:solidFill>
                <a:schemeClr val="dk1"/>
              </a:solidFill>
              <a:latin typeface="Arial"/>
              <a:ea typeface="Arial"/>
              <a:cs typeface="Arial"/>
              <a:sym typeface="Arial"/>
            </a:endParaRPr>
          </a:p>
          <a:p>
            <a:pPr marL="215900" marR="0" lvl="0" indent="-209550" algn="l" rtl="0">
              <a:spcBef>
                <a:spcPts val="0"/>
              </a:spcBef>
              <a:buClr>
                <a:schemeClr val="dk1"/>
              </a:buClr>
              <a:buSzPct val="100000"/>
              <a:buFont typeface="Arial"/>
              <a:buChar char="•"/>
            </a:pPr>
            <a:r>
              <a:rPr lang="en" sz="1100" b="0" i="0" u="none" strike="noStrike" cap="none" baseline="0" dirty="0">
                <a:solidFill>
                  <a:schemeClr val="dk1"/>
                </a:solidFill>
                <a:latin typeface="Arial"/>
                <a:ea typeface="Arial"/>
                <a:cs typeface="Arial"/>
                <a:sym typeface="Arial"/>
              </a:rPr>
              <a:t>Wash all sheets, pillowcases and blankets once a week in hot water to kill the dust mites. </a:t>
            </a:r>
          </a:p>
          <a:p>
            <a:pPr marL="0" marR="0" lvl="0" indent="0" algn="l" rtl="0">
              <a:spcBef>
                <a:spcPts val="0"/>
              </a:spcBef>
              <a:buNone/>
            </a:pPr>
            <a:endParaRPr sz="600" b="0" i="0" u="none" strike="noStrike" cap="none" baseline="0" dirty="0">
              <a:solidFill>
                <a:schemeClr val="dk1"/>
              </a:solidFill>
              <a:latin typeface="Arial"/>
              <a:ea typeface="Arial"/>
              <a:cs typeface="Arial"/>
              <a:sym typeface="Arial"/>
            </a:endParaRPr>
          </a:p>
          <a:p>
            <a:pPr marL="215900" marR="0" lvl="0" indent="-209550" algn="l" rtl="0">
              <a:spcBef>
                <a:spcPts val="0"/>
              </a:spcBef>
              <a:buClr>
                <a:schemeClr val="dk1"/>
              </a:buClr>
              <a:buSzPct val="100000"/>
              <a:buFont typeface="Arial"/>
              <a:buChar char="•"/>
            </a:pPr>
            <a:r>
              <a:rPr lang="en-US" sz="1100" dirty="0" smtClean="0">
                <a:solidFill>
                  <a:schemeClr val="dk1"/>
                </a:solidFill>
              </a:rPr>
              <a:t>D</a:t>
            </a:r>
            <a:r>
              <a:rPr lang="en" sz="1100" dirty="0" smtClean="0">
                <a:solidFill>
                  <a:schemeClr val="dk1"/>
                </a:solidFill>
              </a:rPr>
              <a:t>o not use products stuffed with feathers (down comforters, coats, pillows). </a:t>
            </a:r>
            <a:r>
              <a:rPr lang="en" sz="1100" b="0" i="0" u="none" strike="noStrike" cap="none" baseline="0" dirty="0" smtClean="0">
                <a:solidFill>
                  <a:schemeClr val="dk1"/>
                </a:solidFill>
                <a:latin typeface="Arial"/>
                <a:ea typeface="Arial"/>
                <a:cs typeface="Arial"/>
                <a:sym typeface="Arial"/>
              </a:rPr>
              <a:t> If you have stuffed TOYS</a:t>
            </a:r>
            <a:r>
              <a:rPr lang="en" sz="1100" b="0" i="0" u="none" strike="noStrike" cap="none" dirty="0" smtClean="0">
                <a:solidFill>
                  <a:schemeClr val="dk1"/>
                </a:solidFill>
                <a:latin typeface="Arial"/>
                <a:ea typeface="Arial"/>
                <a:cs typeface="Arial"/>
                <a:sym typeface="Arial"/>
              </a:rPr>
              <a:t> (like Teddy bears)</a:t>
            </a:r>
            <a:r>
              <a:rPr lang="en" sz="1100" b="0" i="0" u="none" strike="noStrike" cap="none" baseline="0" dirty="0" smtClean="0">
                <a:solidFill>
                  <a:schemeClr val="dk1"/>
                </a:solidFill>
                <a:latin typeface="Arial"/>
                <a:ea typeface="Arial"/>
                <a:cs typeface="Arial"/>
                <a:sym typeface="Arial"/>
              </a:rPr>
              <a:t>, be sure to wash them</a:t>
            </a:r>
            <a:r>
              <a:rPr lang="en" sz="1100" b="0" i="0" u="none" strike="noStrike" cap="none" dirty="0" smtClean="0">
                <a:solidFill>
                  <a:schemeClr val="dk1"/>
                </a:solidFill>
                <a:latin typeface="Arial"/>
                <a:ea typeface="Arial"/>
                <a:cs typeface="Arial"/>
                <a:sym typeface="Arial"/>
              </a:rPr>
              <a:t> </a:t>
            </a:r>
            <a:r>
              <a:rPr lang="en" sz="1100" b="0" i="0" u="none" strike="noStrike" cap="none" baseline="0" dirty="0" smtClean="0">
                <a:solidFill>
                  <a:schemeClr val="dk1"/>
                </a:solidFill>
                <a:latin typeface="Arial"/>
                <a:ea typeface="Arial"/>
                <a:cs typeface="Arial"/>
                <a:sym typeface="Arial"/>
              </a:rPr>
              <a:t>regularly.</a:t>
            </a:r>
            <a:endParaRPr lang="en" sz="1100" b="0" i="0" u="none" strike="noStrike" cap="none" baseline="0" dirty="0">
              <a:solidFill>
                <a:schemeClr val="dk1"/>
              </a:solidFill>
              <a:latin typeface="Arial"/>
              <a:ea typeface="Arial"/>
              <a:cs typeface="Arial"/>
              <a:sym typeface="Arial"/>
            </a:endParaRPr>
          </a:p>
          <a:p>
            <a:pPr marL="0" marR="0" lvl="0" indent="0" algn="l" rtl="0">
              <a:spcBef>
                <a:spcPts val="0"/>
              </a:spcBef>
              <a:buNone/>
            </a:pPr>
            <a:endParaRPr sz="600" b="0" i="0" u="none" strike="noStrike" cap="none" baseline="0" dirty="0">
              <a:solidFill>
                <a:schemeClr val="dk1"/>
              </a:solidFill>
              <a:latin typeface="Arial"/>
              <a:ea typeface="Arial"/>
              <a:cs typeface="Arial"/>
              <a:sym typeface="Arial"/>
            </a:endParaRPr>
          </a:p>
          <a:p>
            <a:pPr marL="215900" lvl="0" indent="-209550">
              <a:buClr>
                <a:schemeClr val="dk1"/>
              </a:buClr>
              <a:buSzPct val="100000"/>
              <a:buFont typeface="Arial"/>
              <a:buChar char="•"/>
            </a:pPr>
            <a:r>
              <a:rPr lang="en" sz="1100" b="0" i="0" u="none" strike="noStrike" cap="none" baseline="0" dirty="0">
                <a:solidFill>
                  <a:schemeClr val="dk1"/>
                </a:solidFill>
                <a:latin typeface="Arial"/>
                <a:ea typeface="Arial"/>
                <a:cs typeface="Arial"/>
                <a:sym typeface="Arial"/>
              </a:rPr>
              <a:t>Change wall to wall carpets in bedrooms to bare, hard floors (tile or wood). </a:t>
            </a:r>
            <a:r>
              <a:rPr lang="en" sz="1100" b="0" i="0" u="none" strike="noStrike" cap="none" baseline="0" dirty="0" smtClean="0">
                <a:solidFill>
                  <a:schemeClr val="dk1"/>
                </a:solidFill>
                <a:latin typeface="Arial"/>
                <a:ea typeface="Arial"/>
                <a:cs typeface="Arial"/>
                <a:sym typeface="Arial"/>
              </a:rPr>
              <a:t>Remove </a:t>
            </a:r>
            <a:r>
              <a:rPr lang="en" sz="1100" b="0" i="0" u="none" strike="noStrike" cap="none" baseline="0" dirty="0">
                <a:solidFill>
                  <a:schemeClr val="dk1"/>
                </a:solidFill>
                <a:latin typeface="Arial"/>
                <a:ea typeface="Arial"/>
                <a:cs typeface="Arial"/>
                <a:sym typeface="Arial"/>
              </a:rPr>
              <a:t>curtains, couches and chairs that are made of </a:t>
            </a:r>
            <a:r>
              <a:rPr lang="en" sz="1100" b="0" i="0" u="none" strike="noStrike" cap="none" baseline="0" dirty="0" smtClean="0">
                <a:solidFill>
                  <a:schemeClr val="dk1"/>
                </a:solidFill>
                <a:latin typeface="Arial"/>
                <a:ea typeface="Arial"/>
                <a:cs typeface="Arial"/>
                <a:sym typeface="Arial"/>
              </a:rPr>
              <a:t>cloth. (</a:t>
            </a:r>
            <a:r>
              <a:rPr lang="en" sz="1100" b="0" i="0" u="none" strike="noStrike" cap="none" baseline="0" dirty="0" smtClean="0">
                <a:solidFill>
                  <a:schemeClr val="tx1"/>
                </a:solidFill>
                <a:latin typeface="Arial"/>
                <a:ea typeface="Arial"/>
                <a:cs typeface="Arial"/>
                <a:sym typeface="Arial"/>
              </a:rPr>
              <a:t>Consider: blinds or shades for windows </a:t>
            </a:r>
            <a:r>
              <a:rPr lang="en" sz="1100" dirty="0" smtClean="0">
                <a:solidFill>
                  <a:schemeClr val="tx1"/>
                </a:solidFill>
              </a:rPr>
              <a:t>and </a:t>
            </a:r>
            <a:r>
              <a:rPr lang="en" sz="1100" b="0" i="0" u="none" strike="noStrike" cap="none" baseline="0" dirty="0" smtClean="0">
                <a:solidFill>
                  <a:schemeClr val="tx1"/>
                </a:solidFill>
                <a:latin typeface="Arial"/>
                <a:ea typeface="Arial"/>
                <a:cs typeface="Arial"/>
                <a:sym typeface="Arial"/>
              </a:rPr>
              <a:t>leather</a:t>
            </a:r>
            <a:r>
              <a:rPr lang="en" sz="1100" b="0" i="0" u="none" strike="noStrike" cap="none" dirty="0" smtClean="0">
                <a:solidFill>
                  <a:schemeClr val="tx1"/>
                </a:solidFill>
                <a:latin typeface="Arial"/>
                <a:ea typeface="Arial"/>
                <a:cs typeface="Arial"/>
                <a:sym typeface="Arial"/>
              </a:rPr>
              <a:t> or wood furniture.</a:t>
            </a:r>
            <a:r>
              <a:rPr lang="en" sz="1100" b="0" i="0" u="none" strike="noStrike" cap="none" dirty="0" smtClean="0">
                <a:solidFill>
                  <a:schemeClr val="dk1"/>
                </a:solidFill>
                <a:latin typeface="Arial"/>
                <a:ea typeface="Arial"/>
                <a:cs typeface="Arial"/>
                <a:sym typeface="Arial"/>
              </a:rPr>
              <a:t>)</a:t>
            </a:r>
            <a:endParaRPr sz="1100" b="0" i="0" u="none" strike="noStrike" cap="none" baseline="0" dirty="0">
              <a:solidFill>
                <a:schemeClr val="dk1"/>
              </a:solidFill>
              <a:latin typeface="Arial"/>
              <a:ea typeface="Arial"/>
              <a:cs typeface="Arial"/>
              <a:sym typeface="Arial"/>
            </a:endParaRPr>
          </a:p>
        </p:txBody>
      </p:sp>
      <p:sp>
        <p:nvSpPr>
          <p:cNvPr id="152" name="Shape 152"/>
          <p:cNvSpPr txBox="1"/>
          <p:nvPr/>
        </p:nvSpPr>
        <p:spPr>
          <a:xfrm>
            <a:off x="4939904" y="2896938"/>
            <a:ext cx="4243940" cy="2250615"/>
          </a:xfrm>
          <a:prstGeom prst="rect">
            <a:avLst/>
          </a:prstGeom>
          <a:noFill/>
          <a:ln>
            <a:noFill/>
          </a:ln>
        </p:spPr>
        <p:txBody>
          <a:bodyPr lIns="68575" tIns="34275" rIns="68575" bIns="34275" anchor="t" anchorCtr="0">
            <a:noAutofit/>
          </a:bodyPr>
          <a:lstStyle/>
          <a:p>
            <a:pPr marL="215900" marR="0" lvl="0" indent="-209550" algn="l" rtl="0">
              <a:spcBef>
                <a:spcPts val="0"/>
              </a:spcBef>
              <a:buClr>
                <a:schemeClr val="dk1"/>
              </a:buClr>
              <a:buSzPct val="100000"/>
              <a:buFont typeface="Arial"/>
              <a:buChar char="•"/>
            </a:pPr>
            <a:r>
              <a:rPr lang="en" sz="1100" b="0" i="0" u="none" strike="noStrike" cap="none" baseline="0" dirty="0">
                <a:solidFill>
                  <a:schemeClr val="dk1"/>
                </a:solidFill>
                <a:latin typeface="Arial"/>
                <a:ea typeface="Arial"/>
                <a:cs typeface="Arial"/>
                <a:sym typeface="Arial"/>
              </a:rPr>
              <a:t>Use a wet mop or rag to wipe up dust. Never use a dry cloth because this can stir up the dust. </a:t>
            </a:r>
          </a:p>
          <a:p>
            <a:pPr marL="0" marR="0" lvl="0" indent="0" algn="l" rtl="0">
              <a:spcBef>
                <a:spcPts val="0"/>
              </a:spcBef>
              <a:buNone/>
            </a:pPr>
            <a:endParaRPr sz="600" b="0" i="0" u="none" strike="noStrike" cap="none" baseline="0" dirty="0">
              <a:solidFill>
                <a:schemeClr val="dk1"/>
              </a:solidFill>
              <a:latin typeface="Arial"/>
              <a:ea typeface="Arial"/>
              <a:cs typeface="Arial"/>
              <a:sym typeface="Arial"/>
            </a:endParaRPr>
          </a:p>
          <a:p>
            <a:pPr marL="215900" marR="0" lvl="0" indent="-209550" algn="l" rtl="0">
              <a:spcBef>
                <a:spcPts val="0"/>
              </a:spcBef>
              <a:buClr>
                <a:schemeClr val="dk1"/>
              </a:buClr>
              <a:buSzPct val="100000"/>
              <a:buFont typeface="Arial"/>
              <a:buChar char="•"/>
            </a:pPr>
            <a:r>
              <a:rPr lang="en" sz="1100" b="0" i="0" u="none" strike="noStrike" cap="none" baseline="0" dirty="0">
                <a:solidFill>
                  <a:schemeClr val="dk1"/>
                </a:solidFill>
                <a:latin typeface="Arial"/>
                <a:ea typeface="Arial"/>
                <a:cs typeface="Arial"/>
                <a:sym typeface="Arial"/>
              </a:rPr>
              <a:t>Use a </a:t>
            </a:r>
            <a:r>
              <a:rPr lang="en" sz="1100" b="0" i="0" u="none" strike="noStrike" cap="none" baseline="0" dirty="0" smtClean="0">
                <a:solidFill>
                  <a:schemeClr val="dk1"/>
                </a:solidFill>
                <a:latin typeface="Arial"/>
                <a:ea typeface="Arial"/>
                <a:cs typeface="Arial"/>
                <a:sym typeface="Arial"/>
              </a:rPr>
              <a:t>dehumidifier</a:t>
            </a:r>
            <a:r>
              <a:rPr lang="en" sz="1100" b="0" i="0" u="none" strike="noStrike" cap="none" dirty="0" smtClean="0">
                <a:solidFill>
                  <a:schemeClr val="dk1"/>
                </a:solidFill>
                <a:latin typeface="Arial"/>
                <a:ea typeface="Arial"/>
                <a:cs typeface="Arial"/>
                <a:sym typeface="Arial"/>
              </a:rPr>
              <a:t> (</a:t>
            </a:r>
            <a:r>
              <a:rPr lang="en" sz="1100" b="0" i="0" u="none" strike="noStrike" cap="none" baseline="0" dirty="0" smtClean="0">
                <a:solidFill>
                  <a:schemeClr val="dk1"/>
                </a:solidFill>
                <a:latin typeface="Arial"/>
                <a:ea typeface="Arial"/>
                <a:cs typeface="Arial"/>
                <a:sym typeface="Arial"/>
              </a:rPr>
              <a:t>a </a:t>
            </a:r>
            <a:r>
              <a:rPr lang="en" sz="1100" b="0" i="0" u="none" strike="noStrike" cap="none" baseline="0" dirty="0">
                <a:solidFill>
                  <a:schemeClr val="dk1"/>
                </a:solidFill>
                <a:latin typeface="Arial"/>
                <a:ea typeface="Arial"/>
                <a:cs typeface="Arial"/>
                <a:sym typeface="Arial"/>
              </a:rPr>
              <a:t>machine that helps to </a:t>
            </a:r>
            <a:r>
              <a:rPr lang="en" sz="1100" b="0" i="0" u="none" strike="noStrike" cap="none" baseline="0" dirty="0" smtClean="0">
                <a:solidFill>
                  <a:schemeClr val="dk1"/>
                </a:solidFill>
                <a:latin typeface="Arial"/>
                <a:ea typeface="Arial"/>
                <a:cs typeface="Arial"/>
                <a:sym typeface="Arial"/>
              </a:rPr>
              <a:t>take </a:t>
            </a:r>
            <a:r>
              <a:rPr lang="en" sz="1100" b="0" i="0" u="none" strike="noStrike" cap="none" baseline="0" dirty="0">
                <a:solidFill>
                  <a:schemeClr val="dk1"/>
                </a:solidFill>
                <a:latin typeface="Arial"/>
                <a:ea typeface="Arial"/>
                <a:cs typeface="Arial"/>
                <a:sym typeface="Arial"/>
              </a:rPr>
              <a:t>some of the water </a:t>
            </a:r>
            <a:r>
              <a:rPr lang="en" sz="1100" dirty="0" smtClean="0">
                <a:solidFill>
                  <a:schemeClr val="dk1"/>
                </a:solidFill>
              </a:rPr>
              <a:t>out of </a:t>
            </a:r>
            <a:r>
              <a:rPr lang="en" sz="1100" b="0" i="0" u="none" strike="noStrike" cap="none" baseline="0" dirty="0" smtClean="0">
                <a:solidFill>
                  <a:schemeClr val="dk1"/>
                </a:solidFill>
                <a:latin typeface="Arial"/>
                <a:ea typeface="Arial"/>
                <a:cs typeface="Arial"/>
                <a:sym typeface="Arial"/>
              </a:rPr>
              <a:t>the air) </a:t>
            </a:r>
            <a:r>
              <a:rPr lang="en" sz="1100" b="0" i="0" u="none" strike="noStrike" cap="none" baseline="0" dirty="0">
                <a:solidFill>
                  <a:schemeClr val="dk1"/>
                </a:solidFill>
                <a:latin typeface="Arial"/>
                <a:ea typeface="Arial"/>
                <a:cs typeface="Arial"/>
                <a:sym typeface="Arial"/>
              </a:rPr>
              <a:t>or an air conditioner.  These will help keep the amount of moisture in the air low.</a:t>
            </a:r>
          </a:p>
          <a:p>
            <a:pPr marL="0" marR="0" lvl="0" indent="0" algn="l" rtl="0">
              <a:spcBef>
                <a:spcPts val="0"/>
              </a:spcBef>
              <a:buNone/>
            </a:pPr>
            <a:endParaRPr sz="600" b="0" i="0" u="none" strike="noStrike" cap="none" baseline="0" dirty="0">
              <a:solidFill>
                <a:schemeClr val="dk1"/>
              </a:solidFill>
              <a:latin typeface="Arial"/>
              <a:ea typeface="Arial"/>
              <a:cs typeface="Arial"/>
              <a:sym typeface="Arial"/>
            </a:endParaRPr>
          </a:p>
          <a:p>
            <a:pPr marL="215900" marR="0" lvl="0" indent="-209550" algn="l" rtl="0">
              <a:spcBef>
                <a:spcPts val="0"/>
              </a:spcBef>
              <a:buClr>
                <a:schemeClr val="dk1"/>
              </a:buClr>
              <a:buSzPct val="100000"/>
              <a:buFont typeface="Arial"/>
              <a:buChar char="•"/>
            </a:pPr>
            <a:r>
              <a:rPr lang="en" sz="1100" b="0" i="0" u="none" strike="noStrike" cap="none" baseline="0" dirty="0">
                <a:solidFill>
                  <a:schemeClr val="dk1"/>
                </a:solidFill>
                <a:latin typeface="Arial"/>
                <a:ea typeface="Arial"/>
                <a:cs typeface="Arial"/>
                <a:sym typeface="Arial"/>
              </a:rPr>
              <a:t>Use a vacuum cleaner with a filter bag or a HEPA filter. This will help trap dust mites that get into the vacuum. </a:t>
            </a:r>
          </a:p>
          <a:p>
            <a:pPr marL="0" marR="0" lvl="0" indent="0" algn="l" rtl="0">
              <a:spcBef>
                <a:spcPts val="0"/>
              </a:spcBef>
              <a:buNone/>
            </a:pPr>
            <a:endParaRPr sz="600" b="0" i="0" u="none" strike="noStrike" cap="none" baseline="0" dirty="0">
              <a:solidFill>
                <a:schemeClr val="dk1"/>
              </a:solidFill>
              <a:latin typeface="Arial"/>
              <a:ea typeface="Arial"/>
              <a:cs typeface="Arial"/>
              <a:sym typeface="Arial"/>
            </a:endParaRPr>
          </a:p>
          <a:p>
            <a:pPr marL="215900" marR="0" lvl="0" indent="-209550" algn="l" rtl="0">
              <a:spcBef>
                <a:spcPts val="0"/>
              </a:spcBef>
              <a:buClr>
                <a:schemeClr val="dk1"/>
              </a:buClr>
              <a:buSzPct val="100000"/>
              <a:buFont typeface="Arial"/>
              <a:buChar char="•"/>
            </a:pPr>
            <a:r>
              <a:rPr lang="en" sz="1100" b="0" i="0" u="none" strike="noStrike" cap="none" baseline="0" dirty="0">
                <a:solidFill>
                  <a:schemeClr val="dk1"/>
                </a:solidFill>
                <a:latin typeface="Arial"/>
                <a:ea typeface="Arial"/>
                <a:cs typeface="Arial"/>
                <a:sym typeface="Arial"/>
              </a:rPr>
              <a:t>Wear a mask while you vacuum so you don’t breathe in dust mites.  Stay out of the vacuumed room for 20 minutes to let the dust in the air settle after you vacuum.   </a:t>
            </a:r>
          </a:p>
          <a:p>
            <a:pPr marL="0" marR="0" lvl="0" indent="0" algn="l" rtl="0">
              <a:spcBef>
                <a:spcPts val="0"/>
              </a:spcBef>
              <a:buNone/>
            </a:pPr>
            <a:endParaRPr sz="1100" b="0" i="0" u="none" strike="noStrike" cap="none" baseline="0" dirty="0">
              <a:solidFill>
                <a:schemeClr val="dk1"/>
              </a:solidFill>
              <a:latin typeface="Arial"/>
              <a:ea typeface="Arial"/>
              <a:cs typeface="Arial"/>
              <a:sym typeface="Arial"/>
            </a:endParaRPr>
          </a:p>
        </p:txBody>
      </p:sp>
      <p:sp>
        <p:nvSpPr>
          <p:cNvPr id="153" name="Shape 153"/>
          <p:cNvSpPr/>
          <p:nvPr/>
        </p:nvSpPr>
        <p:spPr>
          <a:xfrm>
            <a:off x="2252499" y="2519695"/>
            <a:ext cx="4388400" cy="438600"/>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r>
              <a:rPr lang="en" sz="2400" i="0" u="none" strike="noStrike" cap="none" baseline="0" dirty="0">
                <a:solidFill>
                  <a:srgbClr val="0070C0"/>
                </a:solidFill>
                <a:latin typeface="Arial"/>
                <a:ea typeface="Arial"/>
                <a:cs typeface="Arial"/>
                <a:sym typeface="Arial"/>
              </a:rPr>
              <a:t>Ways to </a:t>
            </a:r>
            <a:r>
              <a:rPr lang="en" sz="2400" i="0" u="none" strike="noStrike" cap="none" baseline="0" dirty="0" smtClean="0">
                <a:solidFill>
                  <a:srgbClr val="0070C0"/>
                </a:solidFill>
                <a:latin typeface="Arial"/>
                <a:ea typeface="Arial"/>
                <a:cs typeface="Arial"/>
                <a:sym typeface="Arial"/>
              </a:rPr>
              <a:t>Control </a:t>
            </a:r>
            <a:r>
              <a:rPr lang="en" sz="2400" i="0" u="none" strike="noStrike" cap="none" baseline="0" dirty="0">
                <a:solidFill>
                  <a:srgbClr val="0070C0"/>
                </a:solidFill>
                <a:latin typeface="Arial"/>
                <a:ea typeface="Arial"/>
                <a:cs typeface="Arial"/>
                <a:sym typeface="Arial"/>
              </a:rPr>
              <a:t>Dust Mites</a:t>
            </a:r>
          </a:p>
        </p:txBody>
      </p:sp>
      <p:pic>
        <p:nvPicPr>
          <p:cNvPr id="154" name="Shape 154"/>
          <p:cNvPicPr preferRelativeResize="0"/>
          <p:nvPr/>
        </p:nvPicPr>
        <p:blipFill rotWithShape="1">
          <a:blip r:embed="rId3">
            <a:alphaModFix/>
          </a:blip>
          <a:srcRect l="3463" r="984"/>
          <a:stretch/>
        </p:blipFill>
        <p:spPr>
          <a:xfrm>
            <a:off x="3204728" y="691734"/>
            <a:ext cx="2176248" cy="1803653"/>
          </a:xfrm>
          <a:prstGeom prst="rect">
            <a:avLst/>
          </a:prstGeom>
          <a:noFill/>
          <a:ln w="57150">
            <a:solidFill>
              <a:srgbClr val="0070C0"/>
            </a:solid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Shape 159"/>
          <p:cNvPicPr preferRelativeResize="0"/>
          <p:nvPr/>
        </p:nvPicPr>
        <p:blipFill rotWithShape="1">
          <a:blip r:embed="rId3">
            <a:alphaModFix/>
          </a:blip>
          <a:srcRect/>
          <a:stretch/>
        </p:blipFill>
        <p:spPr>
          <a:xfrm>
            <a:off x="3437276" y="1523638"/>
            <a:ext cx="2112300" cy="1599300"/>
          </a:xfrm>
          <a:prstGeom prst="rect">
            <a:avLst/>
          </a:prstGeom>
          <a:noFill/>
          <a:ln w="57150">
            <a:solidFill>
              <a:srgbClr val="0070C0"/>
            </a:solidFill>
          </a:ln>
        </p:spPr>
      </p:pic>
      <p:sp>
        <p:nvSpPr>
          <p:cNvPr id="160" name="Shape 160"/>
          <p:cNvSpPr/>
          <p:nvPr/>
        </p:nvSpPr>
        <p:spPr>
          <a:xfrm>
            <a:off x="1864520" y="21438"/>
            <a:ext cx="4893464" cy="692400"/>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r>
              <a:rPr lang="en" sz="4400" i="0" u="none" strike="noStrike" cap="none" baseline="0" dirty="0" smtClean="0">
                <a:solidFill>
                  <a:srgbClr val="0070C0"/>
                </a:solidFill>
              </a:rPr>
              <a:t>COCKROACHES </a:t>
            </a:r>
            <a:endParaRPr lang="en" sz="4400" i="0" u="none" strike="noStrike" cap="none" baseline="0" dirty="0">
              <a:solidFill>
                <a:srgbClr val="0070C0"/>
              </a:solidFill>
            </a:endParaRPr>
          </a:p>
        </p:txBody>
      </p:sp>
      <p:sp>
        <p:nvSpPr>
          <p:cNvPr id="161" name="Shape 161"/>
          <p:cNvSpPr txBox="1"/>
          <p:nvPr/>
        </p:nvSpPr>
        <p:spPr>
          <a:xfrm>
            <a:off x="257183" y="749550"/>
            <a:ext cx="8714290" cy="7455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200" b="0" i="0" u="none" strike="noStrike" cap="none" baseline="0" dirty="0">
                <a:solidFill>
                  <a:schemeClr val="dk1"/>
                </a:solidFill>
              </a:rPr>
              <a:t>Cockroaches are </a:t>
            </a:r>
            <a:r>
              <a:rPr lang="en" sz="1200" dirty="0" smtClean="0">
                <a:solidFill>
                  <a:schemeClr val="dk1"/>
                </a:solidFill>
              </a:rPr>
              <a:t>common </a:t>
            </a:r>
            <a:r>
              <a:rPr lang="en" sz="1200" b="0" i="0" u="none" strike="noStrike" cap="none" baseline="0" dirty="0" smtClean="0">
                <a:solidFill>
                  <a:schemeClr val="dk1"/>
                </a:solidFill>
              </a:rPr>
              <a:t>indoor </a:t>
            </a:r>
            <a:r>
              <a:rPr lang="en" sz="1200" b="0" i="0" u="none" strike="noStrike" cap="none" baseline="0" dirty="0">
                <a:solidFill>
                  <a:schemeClr val="dk1"/>
                </a:solidFill>
              </a:rPr>
              <a:t>pests. Studies have shown that</a:t>
            </a:r>
            <a:r>
              <a:rPr lang="en" sz="1200" b="0" i="0" u="none" strike="noStrike" cap="none" baseline="0" dirty="0">
                <a:solidFill>
                  <a:schemeClr val="tx1"/>
                </a:solidFill>
              </a:rPr>
              <a:t> </a:t>
            </a:r>
            <a:r>
              <a:rPr lang="en" sz="1200" b="0" i="0" u="none" strike="noStrike" cap="none" baseline="0" dirty="0" smtClean="0">
                <a:solidFill>
                  <a:schemeClr val="tx1"/>
                </a:solidFill>
              </a:rPr>
              <a:t>SOME </a:t>
            </a:r>
            <a:r>
              <a:rPr lang="en" sz="1200" b="0" i="0" u="none" strike="noStrike" cap="none" baseline="0" dirty="0" smtClean="0">
                <a:solidFill>
                  <a:schemeClr val="dk1"/>
                </a:solidFill>
              </a:rPr>
              <a:t>people </a:t>
            </a:r>
            <a:r>
              <a:rPr lang="en" sz="1200" b="0" i="0" u="none" strike="noStrike" cap="none" baseline="0" dirty="0">
                <a:solidFill>
                  <a:schemeClr val="dk1"/>
                </a:solidFill>
              </a:rPr>
              <a:t>with asthma who live with cockroaches have worse asthma symptoms. Cockroaches are </a:t>
            </a:r>
            <a:r>
              <a:rPr lang="en" sz="1200" b="0" i="0" u="none" strike="noStrike" cap="none" baseline="0" dirty="0" smtClean="0">
                <a:solidFill>
                  <a:schemeClr val="dk1"/>
                </a:solidFill>
              </a:rPr>
              <a:t>more common </a:t>
            </a:r>
            <a:r>
              <a:rPr lang="en" sz="1200" b="0" i="0" u="none" strike="noStrike" cap="none" baseline="0" dirty="0">
                <a:solidFill>
                  <a:schemeClr val="dk1"/>
                </a:solidFill>
              </a:rPr>
              <a:t>in </a:t>
            </a:r>
            <a:r>
              <a:rPr lang="en" sz="1200" b="0" i="0" u="none" strike="noStrike" cap="none" baseline="0" dirty="0" smtClean="0">
                <a:solidFill>
                  <a:schemeClr val="dk1"/>
                </a:solidFill>
              </a:rPr>
              <a:t>crowded </a:t>
            </a:r>
            <a:r>
              <a:rPr lang="en" sz="1200" b="0" i="0" u="none" strike="noStrike" cap="none" baseline="0" dirty="0">
                <a:solidFill>
                  <a:schemeClr val="dk1"/>
                </a:solidFill>
              </a:rPr>
              <a:t>city areas and older homes. They are found in all types of neighborhoods</a:t>
            </a:r>
            <a:r>
              <a:rPr lang="en" sz="1200" b="0" i="0" u="none" strike="noStrike" cap="none" baseline="0" dirty="0" smtClean="0">
                <a:solidFill>
                  <a:schemeClr val="dk1"/>
                </a:solidFill>
              </a:rPr>
              <a:t>.  </a:t>
            </a:r>
            <a:r>
              <a:rPr lang="en" sz="1200" b="0" i="0" u="none" strike="noStrike" cap="none" baseline="0" dirty="0">
                <a:solidFill>
                  <a:schemeClr val="dk1"/>
                </a:solidFill>
              </a:rPr>
              <a:t>The body of cockroaches, as well as their saliva and droppings can also cause asthma symptoms.</a:t>
            </a:r>
          </a:p>
        </p:txBody>
      </p:sp>
      <p:sp>
        <p:nvSpPr>
          <p:cNvPr id="162" name="Shape 162"/>
          <p:cNvSpPr/>
          <p:nvPr/>
        </p:nvSpPr>
        <p:spPr>
          <a:xfrm>
            <a:off x="2152496" y="3230430"/>
            <a:ext cx="4839000" cy="415500"/>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r>
              <a:rPr lang="en" sz="2400" i="0" u="none" strike="noStrike" cap="none" baseline="0" dirty="0">
                <a:solidFill>
                  <a:srgbClr val="0070C0"/>
                </a:solidFill>
              </a:rPr>
              <a:t>Ways to Prevent Cockroaches</a:t>
            </a:r>
          </a:p>
        </p:txBody>
      </p:sp>
      <p:sp>
        <p:nvSpPr>
          <p:cNvPr id="163" name="Shape 163"/>
          <p:cNvSpPr txBox="1"/>
          <p:nvPr/>
        </p:nvSpPr>
        <p:spPr>
          <a:xfrm>
            <a:off x="1425772" y="3719056"/>
            <a:ext cx="6478199" cy="1512300"/>
          </a:xfrm>
          <a:prstGeom prst="rect">
            <a:avLst/>
          </a:prstGeom>
          <a:noFill/>
          <a:ln>
            <a:noFill/>
          </a:ln>
        </p:spPr>
        <p:txBody>
          <a:bodyPr lIns="68575" tIns="34275" rIns="68575" bIns="34275" anchor="t" anchorCtr="0">
            <a:noAutofit/>
          </a:bodyPr>
          <a:lstStyle/>
          <a:p>
            <a:pPr marL="215900" marR="0" lvl="0" indent="-190500" algn="l" rtl="0">
              <a:spcBef>
                <a:spcPts val="0"/>
              </a:spcBef>
              <a:buClr>
                <a:schemeClr val="dk1"/>
              </a:buClr>
              <a:buSzPct val="100000"/>
              <a:buFont typeface="Arial"/>
              <a:buChar char="•"/>
            </a:pPr>
            <a:r>
              <a:rPr lang="en" sz="1200" b="0" i="0" u="none" strike="noStrike" cap="none" baseline="0" dirty="0">
                <a:solidFill>
                  <a:schemeClr val="dk1"/>
                </a:solidFill>
              </a:rPr>
              <a:t>Keep food out of the bedrooms.</a:t>
            </a:r>
          </a:p>
          <a:p>
            <a:pPr marL="215900" marR="0" lvl="0" indent="-190500" algn="l" rtl="0">
              <a:spcBef>
                <a:spcPts val="0"/>
              </a:spcBef>
              <a:buClr>
                <a:schemeClr val="dk1"/>
              </a:buClr>
              <a:buSzPct val="100000"/>
              <a:buFont typeface="Arial"/>
              <a:buChar char="•"/>
            </a:pPr>
            <a:r>
              <a:rPr lang="en" sz="1200" b="0" i="0" u="none" strike="noStrike" cap="none" baseline="0" dirty="0">
                <a:solidFill>
                  <a:schemeClr val="dk1"/>
                </a:solidFill>
              </a:rPr>
              <a:t>Keep food and garbage in closed containers with lids. Never leave food out in the kitchen.</a:t>
            </a:r>
          </a:p>
          <a:p>
            <a:pPr marL="215900" marR="0" lvl="0" indent="-190500" algn="l" rtl="0">
              <a:spcBef>
                <a:spcPts val="0"/>
              </a:spcBef>
              <a:buClr>
                <a:schemeClr val="dk1"/>
              </a:buClr>
              <a:buSzPct val="100000"/>
              <a:buFont typeface="Arial"/>
              <a:buChar char="•"/>
            </a:pPr>
            <a:r>
              <a:rPr lang="en" sz="1200" b="0" i="0" u="none" strike="noStrike" cap="none" baseline="0" dirty="0">
                <a:solidFill>
                  <a:schemeClr val="dk1"/>
                </a:solidFill>
              </a:rPr>
              <a:t>Do not leave </a:t>
            </a:r>
            <a:r>
              <a:rPr lang="en" sz="1200" b="0" i="0" u="none" strike="noStrike" cap="none" baseline="0" dirty="0" smtClean="0">
                <a:solidFill>
                  <a:schemeClr val="dk1"/>
                </a:solidFill>
              </a:rPr>
              <a:t>pet </a:t>
            </a:r>
            <a:r>
              <a:rPr lang="en" sz="1200" b="0" i="0" u="none" strike="noStrike" cap="none" baseline="0" dirty="0">
                <a:solidFill>
                  <a:schemeClr val="dk1"/>
                </a:solidFill>
              </a:rPr>
              <a:t>food or dirty food </a:t>
            </a:r>
            <a:r>
              <a:rPr lang="en" sz="1200" b="0" i="0" u="none" strike="noStrike" cap="none" baseline="0" dirty="0" smtClean="0">
                <a:solidFill>
                  <a:schemeClr val="dk1"/>
                </a:solidFill>
              </a:rPr>
              <a:t>bowls out.</a:t>
            </a:r>
            <a:endParaRPr lang="en" sz="1200" b="0" i="0" u="none" strike="noStrike" cap="none" baseline="0" dirty="0">
              <a:solidFill>
                <a:schemeClr val="dk1"/>
              </a:solidFill>
            </a:endParaRPr>
          </a:p>
          <a:p>
            <a:pPr marL="215900" marR="0" lvl="0" indent="-190500" algn="l" rtl="0">
              <a:spcBef>
                <a:spcPts val="0"/>
              </a:spcBef>
              <a:buClr>
                <a:schemeClr val="dk1"/>
              </a:buClr>
              <a:buSzPct val="100000"/>
              <a:buFont typeface="Arial"/>
              <a:buChar char="•"/>
            </a:pPr>
            <a:r>
              <a:rPr lang="en" sz="1200" b="0" i="0" u="none" strike="noStrike" cap="none" baseline="0" dirty="0">
                <a:solidFill>
                  <a:schemeClr val="dk1"/>
                </a:solidFill>
              </a:rPr>
              <a:t>Mop the kitchen floor and wash countertops at least once a week.</a:t>
            </a:r>
          </a:p>
          <a:p>
            <a:pPr marL="215900" marR="0" lvl="0" indent="-190500" algn="l" rtl="0">
              <a:spcBef>
                <a:spcPts val="0"/>
              </a:spcBef>
              <a:buClr>
                <a:schemeClr val="dk1"/>
              </a:buClr>
              <a:buSzPct val="100000"/>
              <a:buFont typeface="Arial"/>
              <a:buChar char="•"/>
            </a:pPr>
            <a:r>
              <a:rPr lang="en" sz="1200" dirty="0">
                <a:solidFill>
                  <a:schemeClr val="dk1"/>
                </a:solidFill>
              </a:rPr>
              <a:t>Fix leaky faucets and drain </a:t>
            </a:r>
            <a:r>
              <a:rPr lang="en" sz="1200" dirty="0" smtClean="0">
                <a:solidFill>
                  <a:schemeClr val="dk1"/>
                </a:solidFill>
              </a:rPr>
              <a:t>pipes because </a:t>
            </a:r>
            <a:r>
              <a:rPr lang="en" sz="1200" dirty="0">
                <a:solidFill>
                  <a:schemeClr val="dk1"/>
                </a:solidFill>
              </a:rPr>
              <a:t>cockroaches like wet places. </a:t>
            </a:r>
          </a:p>
          <a:p>
            <a:pPr marL="215900" marR="0" lvl="0" indent="-190500" algn="l" rtl="0">
              <a:spcBef>
                <a:spcPts val="0"/>
              </a:spcBef>
              <a:buClr>
                <a:schemeClr val="dk1"/>
              </a:buClr>
              <a:buSzPct val="100000"/>
              <a:buFont typeface="Arial"/>
              <a:buChar char="•"/>
            </a:pPr>
            <a:r>
              <a:rPr lang="en" sz="1200" b="0" i="0" u="none" strike="noStrike" cap="none" baseline="0" dirty="0">
                <a:solidFill>
                  <a:schemeClr val="dk1"/>
                </a:solidFill>
              </a:rPr>
              <a:t>Plug up holes around the house where cockroaches can </a:t>
            </a:r>
            <a:r>
              <a:rPr lang="en" sz="1200" b="0" i="0" u="none" strike="noStrike" cap="none" baseline="0" dirty="0" smtClean="0">
                <a:solidFill>
                  <a:schemeClr val="dk1"/>
                </a:solidFill>
              </a:rPr>
              <a:t>come in.</a:t>
            </a:r>
            <a:endParaRPr lang="en" sz="1200" b="0" i="0" u="none" strike="noStrike" cap="none" baseline="0" dirty="0">
              <a:solidFill>
                <a:schemeClr val="dk1"/>
              </a:solidFill>
            </a:endParaRPr>
          </a:p>
          <a:p>
            <a:pPr marL="215900" marR="0" lvl="0" indent="-190500" algn="l" rtl="0">
              <a:spcBef>
                <a:spcPts val="0"/>
              </a:spcBef>
              <a:buClr>
                <a:schemeClr val="dk1"/>
              </a:buClr>
              <a:buSzPct val="100000"/>
              <a:buFont typeface="Arial"/>
              <a:buChar char="•"/>
            </a:pPr>
            <a:r>
              <a:rPr lang="en" sz="1200" b="0" i="0" u="none" strike="noStrike" cap="none" baseline="0" dirty="0">
                <a:solidFill>
                  <a:schemeClr val="dk1"/>
                </a:solidFill>
              </a:rPr>
              <a:t>Use bait </a:t>
            </a:r>
            <a:r>
              <a:rPr lang="en" sz="1200" dirty="0">
                <a:solidFill>
                  <a:schemeClr val="dk1"/>
                </a:solidFill>
              </a:rPr>
              <a:t>traps</a:t>
            </a:r>
            <a:r>
              <a:rPr lang="en" sz="1200" b="0" i="0" u="none" strike="noStrike" cap="none" baseline="0" dirty="0">
                <a:solidFill>
                  <a:schemeClr val="dk1"/>
                </a:solidFill>
              </a:rPr>
              <a:t> and safe pesticides to </a:t>
            </a:r>
            <a:r>
              <a:rPr lang="en" sz="1200" dirty="0">
                <a:solidFill>
                  <a:schemeClr val="dk1"/>
                </a:solidFill>
              </a:rPr>
              <a:t>remove cockroaches</a:t>
            </a:r>
            <a:r>
              <a:rPr lang="en" sz="1200" b="0" i="0" u="none" strike="noStrike" cap="none" baseline="0" dirty="0">
                <a:solidFill>
                  <a:schemeClr val="dk1"/>
                </a:solidFill>
              </a:rPr>
              <a:t>. </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0" y="157164"/>
            <a:ext cx="9144000" cy="484500"/>
          </a:xfrm>
          <a:prstGeom prst="rect">
            <a:avLst/>
          </a:prstGeom>
          <a:noFill/>
          <a:ln>
            <a:noFill/>
          </a:ln>
        </p:spPr>
        <p:txBody>
          <a:bodyPr lIns="91425" tIns="45700" rIns="91425" bIns="45700" anchor="ctr" anchorCtr="0">
            <a:noAutofit/>
          </a:bodyPr>
          <a:lstStyle/>
          <a:p>
            <a:pPr marL="0" marR="0" lvl="0" indent="0" algn="ctr" rtl="0">
              <a:spcBef>
                <a:spcPts val="0"/>
              </a:spcBef>
              <a:buClr>
                <a:srgbClr val="538CD5"/>
              </a:buClr>
              <a:buSzPct val="25000"/>
              <a:buFont typeface="Calibri"/>
              <a:buNone/>
            </a:pPr>
            <a:r>
              <a:rPr lang="en" i="0" u="none" strike="noStrike" cap="none" baseline="0" dirty="0">
                <a:solidFill>
                  <a:srgbClr val="0070C0"/>
                </a:solidFill>
                <a:latin typeface="Arial"/>
                <a:ea typeface="Arial"/>
                <a:cs typeface="Arial"/>
                <a:sym typeface="Arial"/>
              </a:rPr>
              <a:t>P</a:t>
            </a:r>
            <a:r>
              <a:rPr lang="en" dirty="0">
                <a:solidFill>
                  <a:srgbClr val="0070C0"/>
                </a:solidFill>
                <a:latin typeface="Arial"/>
                <a:ea typeface="Arial"/>
                <a:cs typeface="Arial"/>
                <a:sym typeface="Arial"/>
              </a:rPr>
              <a:t>ETS</a:t>
            </a:r>
            <a:r>
              <a:rPr lang="en" i="0" u="none" strike="noStrike" cap="none" baseline="0" dirty="0">
                <a:solidFill>
                  <a:srgbClr val="0070C0"/>
                </a:solidFill>
                <a:latin typeface="Arial"/>
                <a:ea typeface="Arial"/>
                <a:cs typeface="Arial"/>
                <a:sym typeface="Arial"/>
              </a:rPr>
              <a:t> &amp; A</a:t>
            </a:r>
            <a:r>
              <a:rPr lang="en" dirty="0">
                <a:solidFill>
                  <a:srgbClr val="0070C0"/>
                </a:solidFill>
                <a:latin typeface="Arial"/>
                <a:ea typeface="Arial"/>
                <a:cs typeface="Arial"/>
                <a:sym typeface="Arial"/>
              </a:rPr>
              <a:t>NIMALS</a:t>
            </a:r>
          </a:p>
        </p:txBody>
      </p:sp>
      <p:sp>
        <p:nvSpPr>
          <p:cNvPr id="246" name="Shape 246"/>
          <p:cNvSpPr txBox="1"/>
          <p:nvPr/>
        </p:nvSpPr>
        <p:spPr>
          <a:xfrm>
            <a:off x="0" y="704751"/>
            <a:ext cx="3062399" cy="22649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baseline="0" dirty="0">
                <a:solidFill>
                  <a:schemeClr val="dk1"/>
                </a:solidFill>
              </a:rPr>
              <a:t>Many people think animal allergies are caused by the fur or feathers of their pet.  </a:t>
            </a:r>
            <a:r>
              <a:rPr lang="en" sz="1200" b="0" i="0" u="none" strike="noStrike" cap="none" baseline="0" dirty="0" smtClean="0">
                <a:solidFill>
                  <a:schemeClr val="dk1"/>
                </a:solidFill>
              </a:rPr>
              <a:t>Pet dander</a:t>
            </a:r>
            <a:r>
              <a:rPr lang="en" sz="1200" b="0" i="0" u="none" strike="noStrike" cap="none" dirty="0" smtClean="0">
                <a:solidFill>
                  <a:schemeClr val="dk1"/>
                </a:solidFill>
              </a:rPr>
              <a:t> is the cause of asthma symptoms for people with these allergies.  Dander is the urine, saliva and skin flakes of furry pets. </a:t>
            </a:r>
          </a:p>
          <a:p>
            <a:pPr marL="0" marR="0" lvl="0" indent="0" algn="l" rtl="0">
              <a:spcBef>
                <a:spcPts val="0"/>
              </a:spcBef>
              <a:buSzPct val="25000"/>
              <a:buNone/>
            </a:pPr>
            <a:endParaRPr lang="en" sz="1200" baseline="0" dirty="0">
              <a:solidFill>
                <a:schemeClr val="dk1"/>
              </a:solidFill>
              <a:latin typeface="Architects Daughter"/>
              <a:ea typeface="Architects Daughter"/>
              <a:cs typeface="Architects Daughter"/>
              <a:sym typeface="Architects Daughter"/>
            </a:endParaRPr>
          </a:p>
          <a:p>
            <a:pPr>
              <a:buSzPct val="25000"/>
            </a:pPr>
            <a:r>
              <a:rPr lang="en-US" sz="1200" dirty="0">
                <a:solidFill>
                  <a:schemeClr val="dk1"/>
                </a:solidFill>
              </a:rPr>
              <a:t>You can have allergy symptoms with or without your pet being around.  Although an animal may be out of sight, their allergens are not</a:t>
            </a:r>
            <a:r>
              <a:rPr lang="en-US" sz="1200" dirty="0" smtClean="0">
                <a:solidFill>
                  <a:schemeClr val="dk1"/>
                </a:solidFill>
              </a:rPr>
              <a:t>.</a:t>
            </a:r>
            <a:endParaRPr lang="en-US" sz="1200" dirty="0">
              <a:solidFill>
                <a:schemeClr val="dk1"/>
              </a:solidFill>
            </a:endParaRPr>
          </a:p>
        </p:txBody>
      </p:sp>
      <p:sp>
        <p:nvSpPr>
          <p:cNvPr id="247" name="Shape 247"/>
          <p:cNvSpPr txBox="1"/>
          <p:nvPr/>
        </p:nvSpPr>
        <p:spPr>
          <a:xfrm>
            <a:off x="6119995" y="737192"/>
            <a:ext cx="2768700" cy="25673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baseline="0" dirty="0" smtClean="0">
                <a:solidFill>
                  <a:schemeClr val="dk1"/>
                </a:solidFill>
              </a:rPr>
              <a:t>Pet </a:t>
            </a:r>
            <a:r>
              <a:rPr lang="en" sz="1200" b="0" i="0" u="none" strike="noStrike" cap="none" baseline="0" dirty="0">
                <a:solidFill>
                  <a:schemeClr val="dk1"/>
                </a:solidFill>
              </a:rPr>
              <a:t>allergens can move around in the air.  </a:t>
            </a:r>
            <a:r>
              <a:rPr lang="en" sz="1200" b="0" i="0" u="none" strike="noStrike" cap="none" baseline="0" dirty="0" smtClean="0">
                <a:solidFill>
                  <a:schemeClr val="dk1"/>
                </a:solidFill>
              </a:rPr>
              <a:t>Cat allergens </a:t>
            </a:r>
            <a:r>
              <a:rPr lang="en" sz="1200" b="0" i="0" u="none" strike="noStrike" cap="none" baseline="0" dirty="0">
                <a:solidFill>
                  <a:schemeClr val="dk1"/>
                </a:solidFill>
              </a:rPr>
              <a:t>can</a:t>
            </a:r>
            <a:r>
              <a:rPr lang="en" sz="1200" dirty="0">
                <a:solidFill>
                  <a:schemeClr val="dk1"/>
                </a:solidFill>
              </a:rPr>
              <a:t> </a:t>
            </a:r>
            <a:r>
              <a:rPr lang="en" sz="1200" b="0" i="0" u="none" strike="noStrike" cap="none" baseline="0" dirty="0">
                <a:solidFill>
                  <a:schemeClr val="dk1"/>
                </a:solidFill>
              </a:rPr>
              <a:t>stay on carpets and furniture for weeks and months after a pet is gone.  </a:t>
            </a:r>
            <a:endParaRPr lang="en" sz="1200" b="0" i="0" u="none" strike="noStrike" cap="none" baseline="0" dirty="0" smtClean="0">
              <a:solidFill>
                <a:schemeClr val="dk1"/>
              </a:solidFill>
            </a:endParaRPr>
          </a:p>
          <a:p>
            <a:pPr marL="0" marR="0" lvl="0" indent="0" algn="l" rtl="0">
              <a:spcBef>
                <a:spcPts val="0"/>
              </a:spcBef>
              <a:buSzPct val="25000"/>
              <a:buNone/>
            </a:pPr>
            <a:endParaRPr lang="en" sz="1200" dirty="0">
              <a:solidFill>
                <a:schemeClr val="dk1"/>
              </a:solidFill>
            </a:endParaRPr>
          </a:p>
          <a:p>
            <a:pPr marL="0" marR="0" lvl="0" indent="0" algn="l" rtl="0">
              <a:spcBef>
                <a:spcPts val="0"/>
              </a:spcBef>
              <a:buSzPct val="25000"/>
              <a:buNone/>
            </a:pPr>
            <a:r>
              <a:rPr lang="en" sz="1200" b="0" i="0" u="none" strike="noStrike" cap="none" baseline="0" dirty="0" smtClean="0">
                <a:solidFill>
                  <a:schemeClr val="dk1"/>
                </a:solidFill>
              </a:rPr>
              <a:t>Allergens can be carried into places on clothing</a:t>
            </a:r>
            <a:r>
              <a:rPr lang="en" sz="1200" b="0" i="0" u="none" strike="noStrike" cap="none" dirty="0" smtClean="0">
                <a:solidFill>
                  <a:schemeClr val="dk1"/>
                </a:solidFill>
              </a:rPr>
              <a:t> and backpacks and </a:t>
            </a:r>
            <a:r>
              <a:rPr lang="en" sz="1200" b="0" i="0" u="none" strike="noStrike" cap="none" baseline="0" dirty="0" smtClean="0">
                <a:solidFill>
                  <a:schemeClr val="dk1"/>
                </a:solidFill>
              </a:rPr>
              <a:t>may </a:t>
            </a:r>
            <a:r>
              <a:rPr lang="en" sz="1200" b="0" i="0" u="none" strike="noStrike" cap="none" baseline="0" dirty="0">
                <a:solidFill>
                  <a:schemeClr val="dk1"/>
                </a:solidFill>
              </a:rPr>
              <a:t>also b</a:t>
            </a:r>
            <a:r>
              <a:rPr lang="en" sz="1200" dirty="0">
                <a:solidFill>
                  <a:schemeClr val="dk1"/>
                </a:solidFill>
              </a:rPr>
              <a:t>e</a:t>
            </a:r>
            <a:r>
              <a:rPr lang="en" sz="1200" b="0" i="0" u="none" strike="noStrike" cap="none" baseline="0" dirty="0">
                <a:solidFill>
                  <a:schemeClr val="dk1"/>
                </a:solidFill>
              </a:rPr>
              <a:t> in public buildings, schools, etc</a:t>
            </a:r>
            <a:r>
              <a:rPr lang="en" sz="1200" b="0" i="0" u="none" strike="noStrike" cap="none" baseline="0" dirty="0" smtClean="0">
                <a:solidFill>
                  <a:schemeClr val="dk1"/>
                </a:solidFill>
              </a:rPr>
              <a:t>., </a:t>
            </a:r>
            <a:r>
              <a:rPr lang="en" sz="1200" b="0" i="0" u="none" strike="noStrike" cap="none" baseline="0" dirty="0">
                <a:solidFill>
                  <a:schemeClr val="dk1"/>
                </a:solidFill>
              </a:rPr>
              <a:t>where there are no </a:t>
            </a:r>
            <a:r>
              <a:rPr lang="en" sz="1200" b="0" i="0" u="none" strike="noStrike" cap="none" baseline="0" dirty="0" smtClean="0">
                <a:solidFill>
                  <a:schemeClr val="dk1"/>
                </a:solidFill>
              </a:rPr>
              <a:t>pets.</a:t>
            </a:r>
            <a:endParaRPr lang="en" sz="1200" b="0" i="0" u="none" strike="noStrike" cap="none" baseline="0" dirty="0">
              <a:solidFill>
                <a:schemeClr val="dk1"/>
              </a:solidFill>
            </a:endParaRPr>
          </a:p>
        </p:txBody>
      </p:sp>
      <p:sp>
        <p:nvSpPr>
          <p:cNvPr id="248" name="Shape 248"/>
          <p:cNvSpPr txBox="1"/>
          <p:nvPr/>
        </p:nvSpPr>
        <p:spPr>
          <a:xfrm>
            <a:off x="2032506" y="2840249"/>
            <a:ext cx="5033999" cy="4155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400" i="0" u="none" strike="noStrike" cap="none" baseline="0" dirty="0">
                <a:solidFill>
                  <a:srgbClr val="0070C0"/>
                </a:solidFill>
              </a:rPr>
              <a:t>Ways to remove pet allergens</a:t>
            </a:r>
            <a:r>
              <a:rPr lang="en" sz="2800" i="0" u="none" strike="noStrike" cap="none" baseline="0" dirty="0">
                <a:solidFill>
                  <a:srgbClr val="0070C0"/>
                </a:solidFill>
                <a:latin typeface="Architects Daughter"/>
                <a:ea typeface="Architects Daughter"/>
                <a:cs typeface="Architects Daughter"/>
                <a:sym typeface="Architects Daughter"/>
              </a:rPr>
              <a:t> </a:t>
            </a:r>
          </a:p>
        </p:txBody>
      </p:sp>
      <p:sp>
        <p:nvSpPr>
          <p:cNvPr id="249" name="Shape 249"/>
          <p:cNvSpPr txBox="1"/>
          <p:nvPr/>
        </p:nvSpPr>
        <p:spPr>
          <a:xfrm>
            <a:off x="228600" y="3387298"/>
            <a:ext cx="5929313" cy="2769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dirty="0">
              <a:solidFill>
                <a:schemeClr val="dk1"/>
              </a:solidFill>
              <a:latin typeface="Calibri"/>
              <a:ea typeface="Calibri"/>
              <a:cs typeface="Calibri"/>
              <a:sym typeface="Calibri"/>
            </a:endParaRPr>
          </a:p>
        </p:txBody>
      </p:sp>
      <p:sp>
        <p:nvSpPr>
          <p:cNvPr id="250" name="Shape 250"/>
          <p:cNvSpPr txBox="1"/>
          <p:nvPr/>
        </p:nvSpPr>
        <p:spPr>
          <a:xfrm>
            <a:off x="0" y="3524016"/>
            <a:ext cx="4213199" cy="1841099"/>
          </a:xfrm>
          <a:prstGeom prst="rect">
            <a:avLst/>
          </a:prstGeom>
          <a:noFill/>
          <a:ln>
            <a:noFill/>
          </a:ln>
        </p:spPr>
        <p:txBody>
          <a:bodyPr lIns="91425" tIns="45700" rIns="91425" bIns="45700" anchor="t" anchorCtr="0">
            <a:noAutofit/>
          </a:bodyPr>
          <a:lstStyle/>
          <a:p>
            <a:pPr marL="285750" marR="0" lvl="0" indent="-266700" algn="l" rtl="0">
              <a:spcBef>
                <a:spcPts val="0"/>
              </a:spcBef>
              <a:buClr>
                <a:schemeClr val="dk1"/>
              </a:buClr>
              <a:buSzPct val="100000"/>
              <a:buFont typeface="Arial"/>
              <a:buChar char="•"/>
            </a:pPr>
            <a:r>
              <a:rPr lang="en" sz="1200" b="0" i="0" u="none" strike="noStrike" cap="none" baseline="0" dirty="0">
                <a:solidFill>
                  <a:schemeClr val="dk1"/>
                </a:solidFill>
              </a:rPr>
              <a:t>Remove pets from your home if you </a:t>
            </a:r>
            <a:r>
              <a:rPr lang="en" sz="1200" b="0" i="0" u="none" strike="noStrike" cap="none" baseline="0" dirty="0" smtClean="0">
                <a:solidFill>
                  <a:schemeClr val="dk1"/>
                </a:solidFill>
              </a:rPr>
              <a:t>can.</a:t>
            </a:r>
            <a:endParaRPr lang="en" sz="1200" b="0" i="0" u="none" strike="noStrike" cap="none" baseline="0" dirty="0">
              <a:solidFill>
                <a:schemeClr val="dk1"/>
              </a:solidFill>
            </a:endParaRPr>
          </a:p>
          <a:p>
            <a:pPr marR="0" lvl="0" algn="l" rtl="0">
              <a:spcBef>
                <a:spcPts val="0"/>
              </a:spcBef>
              <a:buNone/>
            </a:pPr>
            <a:endParaRPr sz="800" dirty="0">
              <a:solidFill>
                <a:schemeClr val="dk1"/>
              </a:solidFill>
            </a:endParaRPr>
          </a:p>
          <a:p>
            <a:pPr marL="285750" marR="0" lvl="0" indent="-266700" algn="l" rtl="0">
              <a:spcBef>
                <a:spcPts val="0"/>
              </a:spcBef>
              <a:buClr>
                <a:schemeClr val="dk1"/>
              </a:buClr>
              <a:buSzPct val="100000"/>
              <a:buFont typeface="Arial"/>
              <a:buChar char="•"/>
            </a:pPr>
            <a:r>
              <a:rPr lang="en" sz="1200" b="0" i="0" u="none" strike="noStrike" cap="none" baseline="0" dirty="0" smtClean="0">
                <a:solidFill>
                  <a:schemeClr val="dk1"/>
                </a:solidFill>
              </a:rPr>
              <a:t>If you cannot remove your pet, keep you</a:t>
            </a:r>
            <a:r>
              <a:rPr lang="en" sz="1200" dirty="0" smtClean="0">
                <a:solidFill>
                  <a:schemeClr val="dk1"/>
                </a:solidFill>
              </a:rPr>
              <a:t>r pet </a:t>
            </a:r>
            <a:r>
              <a:rPr lang="en" sz="1200" b="0" i="0" u="none" strike="noStrike" cap="none" baseline="0" dirty="0" smtClean="0">
                <a:solidFill>
                  <a:schemeClr val="dk1"/>
                </a:solidFill>
              </a:rPr>
              <a:t>out </a:t>
            </a:r>
            <a:r>
              <a:rPr lang="en" sz="1200" b="0" i="0" u="none" strike="noStrike" cap="none" baseline="0" dirty="0">
                <a:solidFill>
                  <a:schemeClr val="dk1"/>
                </a:solidFill>
              </a:rPr>
              <a:t>of places where you </a:t>
            </a:r>
            <a:r>
              <a:rPr lang="en" sz="1200" b="0" i="0" u="none" strike="noStrike" cap="none" baseline="0" dirty="0" smtClean="0">
                <a:solidFill>
                  <a:schemeClr val="dk1"/>
                </a:solidFill>
              </a:rPr>
              <a:t>sleep,</a:t>
            </a:r>
            <a:r>
              <a:rPr lang="en" sz="1200" b="0" i="0" u="none" strike="noStrike" cap="none" dirty="0" smtClean="0">
                <a:solidFill>
                  <a:schemeClr val="dk1"/>
                </a:solidFill>
              </a:rPr>
              <a:t> and off </a:t>
            </a:r>
            <a:r>
              <a:rPr lang="en" sz="1200" b="0" i="0" u="none" strike="noStrike" cap="none" baseline="0" dirty="0" smtClean="0">
                <a:solidFill>
                  <a:schemeClr val="dk1"/>
                </a:solidFill>
              </a:rPr>
              <a:t>carpets </a:t>
            </a:r>
            <a:r>
              <a:rPr lang="en" sz="1200" b="0" i="0" u="none" strike="noStrike" cap="none" baseline="0" dirty="0">
                <a:solidFill>
                  <a:schemeClr val="dk1"/>
                </a:solidFill>
              </a:rPr>
              <a:t>or </a:t>
            </a:r>
            <a:r>
              <a:rPr lang="en" sz="1200" b="0" i="0" u="none" strike="noStrike" cap="none" baseline="0" dirty="0" smtClean="0">
                <a:solidFill>
                  <a:schemeClr val="dk1"/>
                </a:solidFill>
              </a:rPr>
              <a:t>cloth-covered furniture. </a:t>
            </a:r>
            <a:endParaRPr lang="en" sz="1200" b="0" i="0" u="none" strike="noStrike" cap="none" baseline="0" dirty="0">
              <a:solidFill>
                <a:schemeClr val="dk1"/>
              </a:solidFill>
            </a:endParaRPr>
          </a:p>
          <a:p>
            <a:pPr marR="0" lvl="0" algn="l" rtl="0">
              <a:spcBef>
                <a:spcPts val="0"/>
              </a:spcBef>
              <a:buNone/>
            </a:pPr>
            <a:endParaRPr sz="800" dirty="0">
              <a:solidFill>
                <a:schemeClr val="dk1"/>
              </a:solidFill>
            </a:endParaRPr>
          </a:p>
          <a:p>
            <a:pPr marL="285750" marR="0" lvl="0" indent="-266700" algn="l" rtl="0">
              <a:spcBef>
                <a:spcPts val="0"/>
              </a:spcBef>
              <a:buClr>
                <a:schemeClr val="dk1"/>
              </a:buClr>
              <a:buSzPct val="100000"/>
              <a:buFont typeface="Arial"/>
              <a:buChar char="•"/>
            </a:pPr>
            <a:r>
              <a:rPr lang="en" sz="1200" dirty="0">
                <a:solidFill>
                  <a:schemeClr val="dk1"/>
                </a:solidFill>
              </a:rPr>
              <a:t>W</a:t>
            </a:r>
            <a:r>
              <a:rPr lang="en" sz="1200" b="0" i="0" u="none" strike="noStrike" cap="none" baseline="0" dirty="0">
                <a:solidFill>
                  <a:schemeClr val="dk1"/>
                </a:solidFill>
              </a:rPr>
              <a:t>ash your pets weekly.  This </a:t>
            </a:r>
            <a:r>
              <a:rPr lang="en" sz="1200" dirty="0">
                <a:solidFill>
                  <a:schemeClr val="dk1"/>
                </a:solidFill>
              </a:rPr>
              <a:t>will get rid of some </a:t>
            </a:r>
            <a:r>
              <a:rPr lang="en" sz="1200" b="0" i="0" u="none" strike="noStrike" cap="none" baseline="0" dirty="0" smtClean="0">
                <a:solidFill>
                  <a:schemeClr val="dk1"/>
                </a:solidFill>
              </a:rPr>
              <a:t>allergens.</a:t>
            </a:r>
            <a:endParaRPr lang="en" sz="1200" b="0" i="0" u="none" strike="noStrike" cap="none" baseline="0" dirty="0">
              <a:solidFill>
                <a:schemeClr val="dk1"/>
              </a:solidFill>
            </a:endParaRPr>
          </a:p>
          <a:p>
            <a:pPr marR="0" lvl="0" algn="l" rtl="0">
              <a:spcBef>
                <a:spcPts val="0"/>
              </a:spcBef>
              <a:buNone/>
            </a:pPr>
            <a:endParaRPr sz="1200" b="0" i="0" u="none" strike="noStrike" cap="none" baseline="0" dirty="0">
              <a:solidFill>
                <a:schemeClr val="dk1"/>
              </a:solidFill>
            </a:endParaRPr>
          </a:p>
        </p:txBody>
      </p:sp>
      <p:sp>
        <p:nvSpPr>
          <p:cNvPr id="251" name="Shape 251"/>
          <p:cNvSpPr txBox="1"/>
          <p:nvPr/>
        </p:nvSpPr>
        <p:spPr>
          <a:xfrm>
            <a:off x="4427050" y="3524016"/>
            <a:ext cx="4716899" cy="1841099"/>
          </a:xfrm>
          <a:prstGeom prst="rect">
            <a:avLst/>
          </a:prstGeom>
          <a:noFill/>
          <a:ln>
            <a:noFill/>
          </a:ln>
        </p:spPr>
        <p:txBody>
          <a:bodyPr lIns="91425" tIns="91425" rIns="91425" bIns="91425" anchor="t" anchorCtr="0">
            <a:noAutofit/>
          </a:bodyPr>
          <a:lstStyle/>
          <a:p>
            <a:pPr marL="285750" lvl="0" indent="-266700" rtl="0">
              <a:spcBef>
                <a:spcPts val="0"/>
              </a:spcBef>
              <a:buClr>
                <a:schemeClr val="dk1"/>
              </a:buClr>
              <a:buSzPct val="100000"/>
              <a:buChar char="•"/>
            </a:pPr>
            <a:r>
              <a:rPr lang="en" sz="1200" dirty="0">
                <a:solidFill>
                  <a:schemeClr val="dk1"/>
                </a:solidFill>
              </a:rPr>
              <a:t>Wear a dust mask and gloves when </a:t>
            </a:r>
            <a:r>
              <a:rPr lang="en" sz="1200" dirty="0" smtClean="0">
                <a:solidFill>
                  <a:schemeClr val="dk1"/>
                </a:solidFill>
              </a:rPr>
              <a:t>you are near rodents.</a:t>
            </a:r>
            <a:endParaRPr lang="en" sz="1200" dirty="0">
              <a:solidFill>
                <a:schemeClr val="dk1"/>
              </a:solidFill>
            </a:endParaRPr>
          </a:p>
          <a:p>
            <a:pPr lvl="0" rtl="0">
              <a:spcBef>
                <a:spcPts val="0"/>
              </a:spcBef>
              <a:buNone/>
            </a:pPr>
            <a:endParaRPr sz="800" dirty="0">
              <a:solidFill>
                <a:schemeClr val="dk1"/>
              </a:solidFill>
            </a:endParaRPr>
          </a:p>
          <a:p>
            <a:pPr marL="285750" lvl="0" indent="-266700" rtl="0">
              <a:spcBef>
                <a:spcPts val="0"/>
              </a:spcBef>
              <a:buClr>
                <a:schemeClr val="dk1"/>
              </a:buClr>
              <a:buSzPct val="100000"/>
              <a:buChar char="•"/>
            </a:pPr>
            <a:r>
              <a:rPr lang="en" sz="1200" dirty="0">
                <a:solidFill>
                  <a:schemeClr val="dk1"/>
                </a:solidFill>
              </a:rPr>
              <a:t>After playing with your pet, wash your hands and </a:t>
            </a:r>
            <a:r>
              <a:rPr lang="en" sz="1200" dirty="0" smtClean="0">
                <a:solidFill>
                  <a:schemeClr val="dk1"/>
                </a:solidFill>
              </a:rPr>
              <a:t>change or clean </a:t>
            </a:r>
            <a:r>
              <a:rPr lang="en" sz="1200" dirty="0">
                <a:solidFill>
                  <a:schemeClr val="dk1"/>
                </a:solidFill>
              </a:rPr>
              <a:t>your </a:t>
            </a:r>
            <a:r>
              <a:rPr lang="en" sz="1200" dirty="0" smtClean="0">
                <a:solidFill>
                  <a:schemeClr val="dk1"/>
                </a:solidFill>
              </a:rPr>
              <a:t>clothes.</a:t>
            </a:r>
            <a:endParaRPr lang="en" sz="1200" dirty="0">
              <a:solidFill>
                <a:schemeClr val="dk1"/>
              </a:solidFill>
            </a:endParaRPr>
          </a:p>
          <a:p>
            <a:pPr lvl="0" rtl="0">
              <a:spcBef>
                <a:spcPts val="0"/>
              </a:spcBef>
              <a:buNone/>
            </a:pPr>
            <a:endParaRPr sz="800" dirty="0">
              <a:solidFill>
                <a:schemeClr val="dk1"/>
              </a:solidFill>
            </a:endParaRPr>
          </a:p>
          <a:p>
            <a:pPr marL="285750" lvl="0" indent="-266700" rtl="0">
              <a:spcBef>
                <a:spcPts val="0"/>
              </a:spcBef>
              <a:buClr>
                <a:schemeClr val="dk1"/>
              </a:buClr>
              <a:buSzPct val="100000"/>
              <a:buChar char="•"/>
            </a:pPr>
            <a:r>
              <a:rPr lang="en" sz="1200" dirty="0">
                <a:solidFill>
                  <a:schemeClr val="dk1"/>
                </a:solidFill>
              </a:rPr>
              <a:t>Stay away from </a:t>
            </a:r>
            <a:r>
              <a:rPr lang="en" sz="1200" dirty="0" smtClean="0">
                <a:solidFill>
                  <a:schemeClr val="dk1"/>
                </a:solidFill>
              </a:rPr>
              <a:t>dirty </a:t>
            </a:r>
            <a:r>
              <a:rPr lang="en" sz="1200" dirty="0">
                <a:solidFill>
                  <a:schemeClr val="dk1"/>
                </a:solidFill>
              </a:rPr>
              <a:t>litter </a:t>
            </a:r>
            <a:r>
              <a:rPr lang="en" sz="1200" dirty="0" smtClean="0">
                <a:solidFill>
                  <a:schemeClr val="dk1"/>
                </a:solidFill>
              </a:rPr>
              <a:t>cages.</a:t>
            </a:r>
            <a:endParaRPr lang="en" sz="1200" dirty="0">
              <a:solidFill>
                <a:schemeClr val="dk1"/>
              </a:solidFill>
            </a:endParaRPr>
          </a:p>
          <a:p>
            <a:pPr lvl="0" rtl="0">
              <a:spcBef>
                <a:spcPts val="0"/>
              </a:spcBef>
              <a:buNone/>
            </a:pPr>
            <a:endParaRPr sz="800" dirty="0">
              <a:solidFill>
                <a:schemeClr val="dk1"/>
              </a:solidFill>
            </a:endParaRPr>
          </a:p>
          <a:p>
            <a:pPr marL="285750" lvl="0" indent="-266700" rtl="0">
              <a:spcBef>
                <a:spcPts val="0"/>
              </a:spcBef>
              <a:buClr>
                <a:schemeClr val="dk1"/>
              </a:buClr>
              <a:buSzPct val="100000"/>
              <a:buChar char="•"/>
            </a:pPr>
            <a:r>
              <a:rPr lang="en" sz="1200" dirty="0">
                <a:solidFill>
                  <a:schemeClr val="dk1"/>
                </a:solidFill>
              </a:rPr>
              <a:t>Dust often with a damp </a:t>
            </a:r>
            <a:r>
              <a:rPr lang="en" sz="1200" dirty="0" smtClean="0">
                <a:solidFill>
                  <a:schemeClr val="dk1"/>
                </a:solidFill>
              </a:rPr>
              <a:t>cloth.</a:t>
            </a:r>
            <a:endParaRPr lang="en" sz="1200" dirty="0">
              <a:solidFill>
                <a:schemeClr val="dk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243" y="972272"/>
            <a:ext cx="2501419" cy="1470835"/>
          </a:xfrm>
          <a:prstGeom prst="rect">
            <a:avLst/>
          </a:prstGeom>
          <a:ln w="57150">
            <a:solidFill>
              <a:srgbClr val="0070C0"/>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6659" y="1104220"/>
            <a:ext cx="546540" cy="546540"/>
          </a:xfrm>
          <a:prstGeom prst="rect">
            <a:avLst/>
          </a:prstGeom>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p:nvPr/>
        </p:nvSpPr>
        <p:spPr>
          <a:xfrm>
            <a:off x="457200" y="0"/>
            <a:ext cx="8065499" cy="580799"/>
          </a:xfrm>
          <a:prstGeom prst="rect">
            <a:avLst/>
          </a:prstGeom>
          <a:noFill/>
          <a:ln>
            <a:noFill/>
          </a:ln>
        </p:spPr>
        <p:txBody>
          <a:bodyPr lIns="91425" tIns="45700" rIns="91425" bIns="45700" anchor="t" anchorCtr="0">
            <a:noAutofit/>
          </a:bodyPr>
          <a:lstStyle/>
          <a:p>
            <a:pPr marL="0" marR="0" lvl="0" indent="0" algn="ctr" rtl="0">
              <a:spcBef>
                <a:spcPts val="0"/>
              </a:spcBef>
              <a:buClr>
                <a:srgbClr val="538CD5"/>
              </a:buClr>
              <a:buSzPct val="25000"/>
              <a:buFont typeface="Calibri"/>
              <a:buNone/>
            </a:pPr>
            <a:r>
              <a:rPr lang="en" sz="4400" i="0" u="none" strike="noStrike" cap="none" baseline="0" dirty="0" smtClean="0">
                <a:solidFill>
                  <a:srgbClr val="0070C0"/>
                </a:solidFill>
              </a:rPr>
              <a:t>M</a:t>
            </a:r>
            <a:r>
              <a:rPr lang="en" sz="4400" dirty="0" smtClean="0">
                <a:solidFill>
                  <a:srgbClr val="0070C0"/>
                </a:solidFill>
              </a:rPr>
              <a:t>OLD</a:t>
            </a:r>
            <a:endParaRPr lang="en" sz="4400" dirty="0">
              <a:solidFill>
                <a:srgbClr val="0070C0"/>
              </a:solidFill>
            </a:endParaRPr>
          </a:p>
        </p:txBody>
      </p:sp>
      <p:pic>
        <p:nvPicPr>
          <p:cNvPr id="258" name="Shape 258"/>
          <p:cNvPicPr preferRelativeResize="0"/>
          <p:nvPr/>
        </p:nvPicPr>
        <p:blipFill rotWithShape="1">
          <a:blip r:embed="rId3">
            <a:alphaModFix/>
          </a:blip>
          <a:srcRect l="18926" t="3708" r="4064" b="4599"/>
          <a:stretch/>
        </p:blipFill>
        <p:spPr>
          <a:xfrm>
            <a:off x="3178319" y="863901"/>
            <a:ext cx="2490616" cy="1671392"/>
          </a:xfrm>
          <a:prstGeom prst="rect">
            <a:avLst/>
          </a:prstGeom>
          <a:noFill/>
          <a:ln w="57150">
            <a:solidFill>
              <a:srgbClr val="0070C0"/>
            </a:solidFill>
          </a:ln>
        </p:spPr>
      </p:pic>
      <p:sp>
        <p:nvSpPr>
          <p:cNvPr id="259" name="Shape 259"/>
          <p:cNvSpPr txBox="1"/>
          <p:nvPr/>
        </p:nvSpPr>
        <p:spPr>
          <a:xfrm>
            <a:off x="152400" y="685800"/>
            <a:ext cx="2743199" cy="2769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dirty="0">
              <a:solidFill>
                <a:schemeClr val="dk1"/>
              </a:solidFill>
              <a:latin typeface="Calibri"/>
              <a:ea typeface="Calibri"/>
              <a:cs typeface="Calibri"/>
              <a:sym typeface="Calibri"/>
            </a:endParaRPr>
          </a:p>
        </p:txBody>
      </p:sp>
      <p:sp>
        <p:nvSpPr>
          <p:cNvPr id="260" name="Shape 260"/>
          <p:cNvSpPr txBox="1"/>
          <p:nvPr/>
        </p:nvSpPr>
        <p:spPr>
          <a:xfrm>
            <a:off x="16634" y="604837"/>
            <a:ext cx="2909099" cy="2149200"/>
          </a:xfrm>
          <a:prstGeom prst="rect">
            <a:avLst/>
          </a:prstGeom>
          <a:noFill/>
          <a:ln>
            <a:noFill/>
          </a:ln>
        </p:spPr>
        <p:txBody>
          <a:bodyPr lIns="91425" tIns="91425" rIns="91425" bIns="91425" anchor="t" anchorCtr="0">
            <a:noAutofit/>
          </a:bodyPr>
          <a:lstStyle/>
          <a:p>
            <a:pPr rtl="0">
              <a:spcBef>
                <a:spcPts val="0"/>
              </a:spcBef>
              <a:buNone/>
            </a:pPr>
            <a:r>
              <a:rPr lang="en" sz="1200" dirty="0" smtClean="0"/>
              <a:t>Molds can grow </a:t>
            </a:r>
            <a:r>
              <a:rPr lang="en" sz="1200" dirty="0"/>
              <a:t>both indoors and </a:t>
            </a:r>
            <a:r>
              <a:rPr lang="en" sz="1200" dirty="0" smtClean="0"/>
              <a:t>outdoors.    </a:t>
            </a:r>
          </a:p>
          <a:p>
            <a:pPr rtl="0">
              <a:spcBef>
                <a:spcPts val="0"/>
              </a:spcBef>
              <a:buNone/>
            </a:pPr>
            <a:endParaRPr sz="800" dirty="0"/>
          </a:p>
          <a:p>
            <a:pPr rtl="0">
              <a:spcBef>
                <a:spcPts val="0"/>
              </a:spcBef>
              <a:buNone/>
            </a:pPr>
            <a:r>
              <a:rPr lang="en" sz="1200" dirty="0"/>
              <a:t>There is no exact seasonal pattern to mold that grows indoors.  </a:t>
            </a:r>
            <a:r>
              <a:rPr lang="en" sz="1200" dirty="0" smtClean="0"/>
              <a:t>However, </a:t>
            </a:r>
            <a:r>
              <a:rPr lang="en" sz="1200" dirty="0"/>
              <a:t>outdoor molds are seasonal.  They first appear in early spring and </a:t>
            </a:r>
            <a:r>
              <a:rPr lang="en" sz="1200" dirty="0" smtClean="0"/>
              <a:t>can stay </a:t>
            </a:r>
            <a:r>
              <a:rPr lang="en" sz="1200" dirty="0"/>
              <a:t>until the first frost.</a:t>
            </a:r>
          </a:p>
          <a:p>
            <a:pPr rtl="0">
              <a:spcBef>
                <a:spcPts val="0"/>
              </a:spcBef>
              <a:buNone/>
            </a:pPr>
            <a:endParaRPr lang="en-US" sz="1200" dirty="0" smtClean="0">
              <a:latin typeface="Architects Daughter"/>
              <a:ea typeface="Architects Daughter"/>
              <a:cs typeface="Architects Daughter"/>
              <a:sym typeface="Architects Daughter"/>
            </a:endParaRPr>
          </a:p>
          <a:p>
            <a:pPr lvl="0"/>
            <a:r>
              <a:rPr lang="en" sz="1200" dirty="0">
                <a:solidFill>
                  <a:schemeClr val="dk1"/>
                </a:solidFill>
              </a:rPr>
              <a:t>Outdoor molds grow in wet areas in the shade and are found in soil, decaying plants, compost piles, rotting wood, and leaves.</a:t>
            </a:r>
          </a:p>
          <a:p>
            <a:pPr rtl="0">
              <a:spcBef>
                <a:spcPts val="0"/>
              </a:spcBef>
              <a:buNone/>
            </a:pPr>
            <a:endParaRPr sz="1200" dirty="0">
              <a:latin typeface="Architects Daughter"/>
              <a:ea typeface="Architects Daughter"/>
              <a:cs typeface="Architects Daughter"/>
              <a:sym typeface="Architects Daughter"/>
            </a:endParaRPr>
          </a:p>
          <a:p>
            <a:pPr lvl="0">
              <a:spcBef>
                <a:spcPts val="0"/>
              </a:spcBef>
              <a:buClr>
                <a:schemeClr val="dk1"/>
              </a:buClr>
              <a:buFont typeface="Arial"/>
              <a:buNone/>
            </a:pPr>
            <a:endParaRPr sz="1200" dirty="0">
              <a:solidFill>
                <a:schemeClr val="dk1"/>
              </a:solidFill>
              <a:latin typeface="Architects Daughter"/>
              <a:ea typeface="Architects Daughter"/>
              <a:cs typeface="Architects Daughter"/>
              <a:sym typeface="Architects Daughter"/>
            </a:endParaRPr>
          </a:p>
        </p:txBody>
      </p:sp>
      <p:sp>
        <p:nvSpPr>
          <p:cNvPr id="261" name="Shape 261"/>
          <p:cNvSpPr txBox="1"/>
          <p:nvPr/>
        </p:nvSpPr>
        <p:spPr>
          <a:xfrm>
            <a:off x="1895430" y="2666491"/>
            <a:ext cx="5162700" cy="427799"/>
          </a:xfrm>
          <a:prstGeom prst="rect">
            <a:avLst/>
          </a:prstGeom>
          <a:noFill/>
          <a:ln>
            <a:noFill/>
          </a:ln>
        </p:spPr>
        <p:txBody>
          <a:bodyPr lIns="91425" tIns="91425" rIns="91425" bIns="91425" anchor="t" anchorCtr="0">
            <a:noAutofit/>
          </a:bodyPr>
          <a:lstStyle/>
          <a:p>
            <a:pPr algn="ctr">
              <a:spcBef>
                <a:spcPts val="0"/>
              </a:spcBef>
              <a:buNone/>
            </a:pPr>
            <a:r>
              <a:rPr lang="en" sz="2400" dirty="0">
                <a:solidFill>
                  <a:srgbClr val="0070C0"/>
                </a:solidFill>
              </a:rPr>
              <a:t>Ways to prevent mold </a:t>
            </a:r>
            <a:endParaRPr lang="en" sz="2300" dirty="0">
              <a:solidFill>
                <a:srgbClr val="0070C0"/>
              </a:solidFill>
              <a:latin typeface="Calibri"/>
              <a:ea typeface="Calibri"/>
              <a:cs typeface="Calibri"/>
              <a:sym typeface="Calibri"/>
            </a:endParaRPr>
          </a:p>
        </p:txBody>
      </p:sp>
      <p:sp>
        <p:nvSpPr>
          <p:cNvPr id="262" name="Shape 262"/>
          <p:cNvSpPr txBox="1"/>
          <p:nvPr/>
        </p:nvSpPr>
        <p:spPr>
          <a:xfrm>
            <a:off x="0" y="3165731"/>
            <a:ext cx="4469699" cy="2148900"/>
          </a:xfrm>
          <a:prstGeom prst="rect">
            <a:avLst/>
          </a:prstGeom>
          <a:noFill/>
          <a:ln>
            <a:noFill/>
          </a:ln>
        </p:spPr>
        <p:txBody>
          <a:bodyPr lIns="91425" tIns="91425" rIns="91425" bIns="91425" anchor="t" anchorCtr="0">
            <a:noAutofit/>
          </a:bodyPr>
          <a:lstStyle/>
          <a:p>
            <a:pPr marL="457200" lvl="0" indent="-298450" rtl="0">
              <a:lnSpc>
                <a:spcPct val="115000"/>
              </a:lnSpc>
              <a:spcBef>
                <a:spcPts val="0"/>
              </a:spcBef>
              <a:buClr>
                <a:schemeClr val="dk1"/>
              </a:buClr>
              <a:buSzPct val="100000"/>
              <a:buChar char="●"/>
            </a:pPr>
            <a:r>
              <a:rPr lang="en" sz="1100" dirty="0">
                <a:solidFill>
                  <a:schemeClr val="dk1"/>
                </a:solidFill>
              </a:rPr>
              <a:t>Use a </a:t>
            </a:r>
            <a:r>
              <a:rPr lang="en" sz="1100" dirty="0" smtClean="0">
                <a:solidFill>
                  <a:schemeClr val="dk1"/>
                </a:solidFill>
              </a:rPr>
              <a:t>dehumidifier (a </a:t>
            </a:r>
            <a:r>
              <a:rPr lang="en" sz="1100" dirty="0">
                <a:solidFill>
                  <a:schemeClr val="dk1"/>
                </a:solidFill>
              </a:rPr>
              <a:t>machine that helps take some of the water out of the </a:t>
            </a:r>
            <a:r>
              <a:rPr lang="en" sz="1100" dirty="0" smtClean="0">
                <a:solidFill>
                  <a:schemeClr val="dk1"/>
                </a:solidFill>
              </a:rPr>
              <a:t>air) </a:t>
            </a:r>
            <a:r>
              <a:rPr lang="en" sz="1100" dirty="0">
                <a:solidFill>
                  <a:schemeClr val="dk1"/>
                </a:solidFill>
              </a:rPr>
              <a:t>or an air conditioner to keep </a:t>
            </a:r>
            <a:r>
              <a:rPr lang="en" sz="1100" dirty="0" smtClean="0">
                <a:solidFill>
                  <a:schemeClr val="dk1"/>
                </a:solidFill>
              </a:rPr>
              <a:t>the humidity </a:t>
            </a:r>
            <a:r>
              <a:rPr lang="en" sz="1100" dirty="0">
                <a:solidFill>
                  <a:schemeClr val="dk1"/>
                </a:solidFill>
              </a:rPr>
              <a:t>below 50%.  </a:t>
            </a:r>
            <a:endParaRPr lang="en" sz="1100" dirty="0" smtClean="0">
              <a:solidFill>
                <a:schemeClr val="dk1"/>
              </a:solidFill>
            </a:endParaRPr>
          </a:p>
          <a:p>
            <a:pPr marL="158750" lvl="0" rtl="0">
              <a:lnSpc>
                <a:spcPct val="115000"/>
              </a:lnSpc>
              <a:spcBef>
                <a:spcPts val="0"/>
              </a:spcBef>
              <a:buClr>
                <a:schemeClr val="dk1"/>
              </a:buClr>
              <a:buSzPct val="100000"/>
            </a:pPr>
            <a:endParaRPr sz="700" dirty="0">
              <a:solidFill>
                <a:schemeClr val="dk1"/>
              </a:solidFill>
            </a:endParaRPr>
          </a:p>
          <a:p>
            <a:pPr marL="457200" lvl="0" indent="-298450" rtl="0">
              <a:lnSpc>
                <a:spcPct val="115000"/>
              </a:lnSpc>
              <a:spcBef>
                <a:spcPts val="0"/>
              </a:spcBef>
              <a:buClr>
                <a:schemeClr val="dk1"/>
              </a:buClr>
              <a:buSzPct val="100000"/>
              <a:buChar char="●"/>
            </a:pPr>
            <a:r>
              <a:rPr lang="en" sz="1100" dirty="0">
                <a:solidFill>
                  <a:schemeClr val="dk1"/>
                </a:solidFill>
              </a:rPr>
              <a:t>Vent bathrooms and clothes dryers to the outside.  Run bathroom and kitchen </a:t>
            </a:r>
            <a:r>
              <a:rPr lang="en" sz="1100" dirty="0" smtClean="0">
                <a:solidFill>
                  <a:schemeClr val="dk1"/>
                </a:solidFill>
              </a:rPr>
              <a:t>vent fans </a:t>
            </a:r>
            <a:r>
              <a:rPr lang="en" sz="1100" dirty="0">
                <a:solidFill>
                  <a:schemeClr val="dk1"/>
                </a:solidFill>
              </a:rPr>
              <a:t>while bathing and </a:t>
            </a:r>
            <a:r>
              <a:rPr lang="en" sz="1100" dirty="0" smtClean="0">
                <a:solidFill>
                  <a:schemeClr val="dk1"/>
                </a:solidFill>
              </a:rPr>
              <a:t>cooking.</a:t>
            </a:r>
            <a:endParaRPr lang="en" sz="1100" dirty="0">
              <a:solidFill>
                <a:schemeClr val="dk1"/>
              </a:solidFill>
            </a:endParaRPr>
          </a:p>
          <a:p>
            <a:pPr lvl="0" rtl="0">
              <a:lnSpc>
                <a:spcPct val="115000"/>
              </a:lnSpc>
              <a:spcBef>
                <a:spcPts val="0"/>
              </a:spcBef>
              <a:buNone/>
            </a:pPr>
            <a:endParaRPr sz="700" dirty="0">
              <a:solidFill>
                <a:schemeClr val="dk1"/>
              </a:solidFill>
            </a:endParaRPr>
          </a:p>
          <a:p>
            <a:pPr marL="457200" lvl="0" indent="-298450" rtl="0">
              <a:lnSpc>
                <a:spcPct val="115000"/>
              </a:lnSpc>
              <a:spcBef>
                <a:spcPts val="0"/>
              </a:spcBef>
              <a:buClr>
                <a:schemeClr val="dk1"/>
              </a:buClr>
              <a:buSzPct val="100000"/>
              <a:buChar char="●"/>
            </a:pPr>
            <a:r>
              <a:rPr lang="en" sz="1100" dirty="0">
                <a:solidFill>
                  <a:schemeClr val="dk1"/>
                </a:solidFill>
              </a:rPr>
              <a:t>Check faucets, pipes, and ductwork (which are a group of pipes and vents used to move air through a room) for leaks.</a:t>
            </a:r>
          </a:p>
          <a:p>
            <a:pPr lvl="0" rtl="0">
              <a:lnSpc>
                <a:spcPct val="115000"/>
              </a:lnSpc>
              <a:spcBef>
                <a:spcPts val="0"/>
              </a:spcBef>
              <a:buNone/>
            </a:pPr>
            <a:endParaRPr sz="1100" dirty="0">
              <a:solidFill>
                <a:schemeClr val="dk1"/>
              </a:solidFill>
            </a:endParaRPr>
          </a:p>
          <a:p>
            <a:pPr lvl="0">
              <a:spcBef>
                <a:spcPts val="0"/>
              </a:spcBef>
              <a:buNone/>
            </a:pPr>
            <a:endParaRPr sz="1200" dirty="0">
              <a:latin typeface="Architects Daughter"/>
              <a:ea typeface="Architects Daughter"/>
              <a:cs typeface="Architects Daughter"/>
              <a:sym typeface="Architects Daughter"/>
            </a:endParaRPr>
          </a:p>
        </p:txBody>
      </p:sp>
      <p:sp>
        <p:nvSpPr>
          <p:cNvPr id="263" name="Shape 263"/>
          <p:cNvSpPr txBox="1"/>
          <p:nvPr/>
        </p:nvSpPr>
        <p:spPr>
          <a:xfrm>
            <a:off x="5951728" y="714042"/>
            <a:ext cx="3192272" cy="2512200"/>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dirty="0">
                <a:solidFill>
                  <a:schemeClr val="dk1"/>
                </a:solidFill>
              </a:rPr>
              <a:t>Indoor molds are found in dark, warm, humid, and damp </a:t>
            </a:r>
            <a:r>
              <a:rPr lang="en" sz="1200" dirty="0" smtClean="0">
                <a:solidFill>
                  <a:schemeClr val="dk1"/>
                </a:solidFill>
              </a:rPr>
              <a:t>places </a:t>
            </a:r>
            <a:r>
              <a:rPr lang="en" sz="1200" dirty="0">
                <a:solidFill>
                  <a:schemeClr val="dk1"/>
                </a:solidFill>
              </a:rPr>
              <a:t>like basements, cellars, attics, bathrooms, and </a:t>
            </a:r>
            <a:r>
              <a:rPr lang="en" sz="1200">
                <a:solidFill>
                  <a:schemeClr val="dk1"/>
                </a:solidFill>
              </a:rPr>
              <a:t>laundry </a:t>
            </a:r>
            <a:r>
              <a:rPr lang="en" sz="1200" smtClean="0">
                <a:solidFill>
                  <a:schemeClr val="dk1"/>
                </a:solidFill>
              </a:rPr>
              <a:t>rooms.</a:t>
            </a:r>
            <a:endParaRPr lang="en" sz="1200" dirty="0">
              <a:solidFill>
                <a:schemeClr val="dk1"/>
              </a:solidFill>
            </a:endParaRPr>
          </a:p>
          <a:p>
            <a:pPr lvl="0" rtl="0">
              <a:spcBef>
                <a:spcPts val="0"/>
              </a:spcBef>
              <a:buClr>
                <a:schemeClr val="dk1"/>
              </a:buClr>
              <a:buSzPct val="91666"/>
              <a:buFont typeface="Arial"/>
              <a:buNone/>
            </a:pPr>
            <a:endParaRPr lang="en" sz="1200" dirty="0" smtClean="0">
              <a:solidFill>
                <a:schemeClr val="dk1"/>
              </a:solidFill>
            </a:endParaRPr>
          </a:p>
          <a:p>
            <a:pPr lvl="0" rtl="0">
              <a:spcBef>
                <a:spcPts val="0"/>
              </a:spcBef>
              <a:buClr>
                <a:schemeClr val="dk1"/>
              </a:buClr>
              <a:buSzPct val="91666"/>
              <a:buFont typeface="Arial"/>
              <a:buNone/>
            </a:pPr>
            <a:r>
              <a:rPr lang="en" sz="1200" dirty="0" smtClean="0">
                <a:solidFill>
                  <a:schemeClr val="dk1"/>
                </a:solidFill>
              </a:rPr>
              <a:t>Molds are </a:t>
            </a:r>
            <a:r>
              <a:rPr lang="en" sz="1200" dirty="0">
                <a:solidFill>
                  <a:schemeClr val="dk1"/>
                </a:solidFill>
              </a:rPr>
              <a:t>also found where fresh food is kept.  Indoor mold can also be in refrigerator drip trays, trash cans, air conditioners, and humidifiers.</a:t>
            </a:r>
          </a:p>
          <a:p>
            <a:pPr lvl="0" rtl="0">
              <a:spcBef>
                <a:spcPts val="0"/>
              </a:spcBef>
              <a:buClr>
                <a:schemeClr val="dk1"/>
              </a:buClr>
              <a:buFont typeface="Arial"/>
              <a:buNone/>
            </a:pPr>
            <a:endParaRPr sz="800" dirty="0">
              <a:solidFill>
                <a:schemeClr val="dk1"/>
              </a:solidFill>
            </a:endParaRPr>
          </a:p>
          <a:p>
            <a:pPr>
              <a:spcBef>
                <a:spcPts val="0"/>
              </a:spcBef>
              <a:buNone/>
            </a:pPr>
            <a:endParaRPr dirty="0"/>
          </a:p>
        </p:txBody>
      </p:sp>
      <p:sp>
        <p:nvSpPr>
          <p:cNvPr id="264" name="Shape 264"/>
          <p:cNvSpPr txBox="1"/>
          <p:nvPr/>
        </p:nvSpPr>
        <p:spPr>
          <a:xfrm>
            <a:off x="4587450" y="3165731"/>
            <a:ext cx="4556700" cy="2149200"/>
          </a:xfrm>
          <a:prstGeom prst="rect">
            <a:avLst/>
          </a:prstGeom>
          <a:noFill/>
          <a:ln>
            <a:noFill/>
          </a:ln>
        </p:spPr>
        <p:txBody>
          <a:bodyPr lIns="91425" tIns="91425" rIns="91425" bIns="91425" anchor="t" anchorCtr="0">
            <a:noAutofit/>
          </a:bodyPr>
          <a:lstStyle/>
          <a:p>
            <a:pPr marL="457200" lvl="0" indent="-298450" rtl="0">
              <a:lnSpc>
                <a:spcPct val="115000"/>
              </a:lnSpc>
              <a:spcBef>
                <a:spcPts val="0"/>
              </a:spcBef>
              <a:buClr>
                <a:schemeClr val="dk1"/>
              </a:buClr>
              <a:buSzPct val="100000"/>
              <a:buChar char="●"/>
            </a:pPr>
            <a:r>
              <a:rPr lang="en" sz="1100" dirty="0">
                <a:solidFill>
                  <a:schemeClr val="dk1"/>
                </a:solidFill>
              </a:rPr>
              <a:t>When first turning on home or car air conditioners, leave the room or drive with the windows down for </a:t>
            </a:r>
            <a:r>
              <a:rPr lang="en" sz="1100" dirty="0" smtClean="0">
                <a:solidFill>
                  <a:schemeClr val="dk1"/>
                </a:solidFill>
              </a:rPr>
              <a:t>a few minutes</a:t>
            </a:r>
            <a:r>
              <a:rPr lang="en" sz="1100" dirty="0">
                <a:solidFill>
                  <a:schemeClr val="dk1"/>
                </a:solidFill>
              </a:rPr>
              <a:t>.  This will allow mold spores to </a:t>
            </a:r>
            <a:r>
              <a:rPr lang="en" sz="1100" dirty="0" smtClean="0">
                <a:solidFill>
                  <a:schemeClr val="dk1"/>
                </a:solidFill>
              </a:rPr>
              <a:t>go away.</a:t>
            </a:r>
            <a:endParaRPr lang="en" sz="1100" dirty="0">
              <a:solidFill>
                <a:schemeClr val="dk1"/>
              </a:solidFill>
            </a:endParaRPr>
          </a:p>
          <a:p>
            <a:pPr lvl="0" rtl="0">
              <a:lnSpc>
                <a:spcPct val="115000"/>
              </a:lnSpc>
              <a:spcBef>
                <a:spcPts val="0"/>
              </a:spcBef>
              <a:buNone/>
            </a:pPr>
            <a:endParaRPr sz="700" dirty="0">
              <a:solidFill>
                <a:schemeClr val="dk1"/>
              </a:solidFill>
            </a:endParaRPr>
          </a:p>
          <a:p>
            <a:pPr marL="457200" lvl="0" indent="-298450" rtl="0">
              <a:lnSpc>
                <a:spcPct val="115000"/>
              </a:lnSpc>
              <a:spcBef>
                <a:spcPts val="0"/>
              </a:spcBef>
              <a:buClr>
                <a:schemeClr val="dk1"/>
              </a:buClr>
              <a:buSzPct val="100000"/>
              <a:buChar char="●"/>
            </a:pPr>
            <a:r>
              <a:rPr lang="en" sz="1100" dirty="0">
                <a:solidFill>
                  <a:schemeClr val="dk1"/>
                </a:solidFill>
              </a:rPr>
              <a:t>Get rid of rotting </a:t>
            </a:r>
            <a:r>
              <a:rPr lang="en" sz="1100" dirty="0" smtClean="0">
                <a:solidFill>
                  <a:schemeClr val="dk1"/>
                </a:solidFill>
              </a:rPr>
              <a:t>leaves </a:t>
            </a:r>
            <a:r>
              <a:rPr lang="en" sz="1100" dirty="0">
                <a:solidFill>
                  <a:schemeClr val="dk1"/>
                </a:solidFill>
              </a:rPr>
              <a:t>from the yard, roof, and </a:t>
            </a:r>
            <a:r>
              <a:rPr lang="en" sz="1100" dirty="0" smtClean="0">
                <a:solidFill>
                  <a:schemeClr val="dk1"/>
                </a:solidFill>
              </a:rPr>
              <a:t>gutters.</a:t>
            </a:r>
            <a:endParaRPr lang="en" sz="1100" dirty="0">
              <a:solidFill>
                <a:schemeClr val="dk1"/>
              </a:solidFill>
            </a:endParaRPr>
          </a:p>
          <a:p>
            <a:pPr lvl="0" rtl="0">
              <a:lnSpc>
                <a:spcPct val="115000"/>
              </a:lnSpc>
              <a:spcBef>
                <a:spcPts val="0"/>
              </a:spcBef>
              <a:buNone/>
            </a:pPr>
            <a:endParaRPr sz="700" dirty="0">
              <a:solidFill>
                <a:schemeClr val="dk1"/>
              </a:solidFill>
            </a:endParaRPr>
          </a:p>
          <a:p>
            <a:pPr marL="457200" lvl="0" indent="-298450" rtl="0">
              <a:lnSpc>
                <a:spcPct val="115000"/>
              </a:lnSpc>
              <a:spcBef>
                <a:spcPts val="0"/>
              </a:spcBef>
              <a:buClr>
                <a:schemeClr val="dk1"/>
              </a:buClr>
              <a:buSzPct val="100000"/>
              <a:buChar char="●"/>
            </a:pPr>
            <a:r>
              <a:rPr lang="en" sz="1100" dirty="0">
                <a:solidFill>
                  <a:schemeClr val="dk1"/>
                </a:solidFill>
              </a:rPr>
              <a:t>Avoid raking leaves, mowing lawns, or working with peat </a:t>
            </a:r>
            <a:r>
              <a:rPr lang="en" sz="1100" dirty="0" smtClean="0">
                <a:solidFill>
                  <a:schemeClr val="dk1"/>
                </a:solidFill>
              </a:rPr>
              <a:t>(a </a:t>
            </a:r>
            <a:r>
              <a:rPr lang="en" sz="1100" dirty="0">
                <a:solidFill>
                  <a:schemeClr val="dk1"/>
                </a:solidFill>
              </a:rPr>
              <a:t>soil-like </a:t>
            </a:r>
            <a:r>
              <a:rPr lang="en" sz="1100" dirty="0" smtClean="0">
                <a:solidFill>
                  <a:schemeClr val="dk1"/>
                </a:solidFill>
              </a:rPr>
              <a:t>material </a:t>
            </a:r>
            <a:r>
              <a:rPr lang="en" sz="1100" dirty="0">
                <a:solidFill>
                  <a:schemeClr val="dk1"/>
                </a:solidFill>
              </a:rPr>
              <a:t>that is brown in </a:t>
            </a:r>
            <a:r>
              <a:rPr lang="en" sz="1100" dirty="0" smtClean="0">
                <a:solidFill>
                  <a:schemeClr val="dk1"/>
                </a:solidFill>
              </a:rPr>
              <a:t>color, used </a:t>
            </a:r>
            <a:r>
              <a:rPr lang="en" sz="1100" dirty="0">
                <a:solidFill>
                  <a:schemeClr val="dk1"/>
                </a:solidFill>
              </a:rPr>
              <a:t>for gardening).  Avoid working with mulch, hay, or dead wood.  If you must do yard work, wear a mask.  Try to not work on hot, humid </a:t>
            </a:r>
            <a:r>
              <a:rPr lang="en" sz="1100" dirty="0" smtClean="0">
                <a:solidFill>
                  <a:schemeClr val="dk1"/>
                </a:solidFill>
              </a:rPr>
              <a:t>days.</a:t>
            </a:r>
            <a:endParaRPr lang="en" sz="1100" dirty="0">
              <a:solidFill>
                <a:schemeClr val="dk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319" y="874882"/>
            <a:ext cx="2490616" cy="1660411"/>
          </a:xfrm>
          <a:prstGeom prst="rect">
            <a:avLst/>
          </a:prstGeom>
        </p:spPr>
      </p:pic>
    </p:spTree>
    <p:extLst>
      <p:ext uri="{BB962C8B-B14F-4D97-AF65-F5344CB8AC3E}">
        <p14:creationId xmlns:p14="http://schemas.microsoft.com/office/powerpoint/2010/main" val="3167744854"/>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1751</Words>
  <Application>Microsoft Office PowerPoint</Application>
  <PresentationFormat>On-screen Show (16:9)</PresentationFormat>
  <Paragraphs>142</Paragraphs>
  <Slides>6</Slides>
  <Notes>6</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6</vt:i4>
      </vt:variant>
    </vt:vector>
  </HeadingPairs>
  <TitlesOfParts>
    <vt:vector size="13" baseType="lpstr">
      <vt:lpstr>Architects Daughter</vt:lpstr>
      <vt:lpstr>Arial</vt:lpstr>
      <vt:lpstr>Calibri</vt:lpstr>
      <vt:lpstr>simple-light-2</vt:lpstr>
      <vt:lpstr>Office Theme</vt:lpstr>
      <vt:lpstr>Office Theme</vt:lpstr>
      <vt:lpstr>Clip</vt:lpstr>
      <vt:lpstr>PowerPoint Presentation</vt:lpstr>
      <vt:lpstr>PowerPoint Presentation</vt:lpstr>
      <vt:lpstr>PowerPoint Presentation</vt:lpstr>
      <vt:lpstr>PowerPoint Presentation</vt:lpstr>
      <vt:lpstr>PETS &amp; ANIMALS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Little</dc:creator>
  <cp:lastModifiedBy>Anne Little</cp:lastModifiedBy>
  <cp:revision>34</cp:revision>
  <cp:lastPrinted>2016-02-26T16:41:36Z</cp:lastPrinted>
  <dcterms:modified xsi:type="dcterms:W3CDTF">2016-03-30T17:16:55Z</dcterms:modified>
</cp:coreProperties>
</file>