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E0BF-6E30-0E42-9710-BED1C39F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BD610-2564-1148-B5C6-365D0C81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63CC-0865-F642-A792-8EE5501C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3BC5-7A90-ED4F-A7F4-70E9C185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CAAC-BC64-FF4A-8EE6-F8B6B508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BDA6-03EB-C543-AA50-9BDE2F8D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594D-0852-F746-ACDA-9A40BF6E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DDE6-4532-0249-8E25-D9277636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EE10-2884-B34B-827C-9B53EE04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6857-CEB0-9345-BC99-839833A0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0FBD2-591A-7549-A426-C3BB290B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9A32-171C-AD41-83CB-57A9D38E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6AF1-1E26-0E44-9F5D-4ECB21A7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49F7-EE10-EA4B-A8C1-ACC3008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64AD-F4D9-5E4A-A6FD-22A2CE56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D9A7-CBF0-764C-90CA-E9473786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1198-DE5E-5E4D-A212-EEBD4DC9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60E0-B457-F542-8D0D-A54F994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DF7B-8E18-444B-AB26-2500916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3CE7-E912-CB4D-92B6-57AE97F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B03C-D4A5-5442-8A35-1D887105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33F5-9D11-0D42-879C-B2D6D907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8EAE-0610-A54D-95B2-313EEA4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229C-C952-764A-9885-1D760B00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15EB-E181-AC4A-9F66-24B315D9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3392-F00F-B448-B7FE-F6044943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A5AB-DBCF-5547-B574-68337AD3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D5F3-03BC-FE43-A106-5D27782C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CA915-22F2-4F41-B7B3-BBC20C35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98F0-D9C9-EA4D-A4BA-F241D353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80A1-DF53-3E47-B2BB-841E50EE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39BE-E0C5-EB45-A6BF-1B7233EB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FBA06-143F-0345-AE2D-01BCE9F3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138DC-273C-1243-996C-571A785F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A67E6-91A5-5E43-8B6E-EFD26DB2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5005-BC22-7C4C-B9BC-ABFB52B24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5672A-EB7B-4E4A-9B61-2C918B41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E8BAB-C999-AC4F-916B-91CD9DF4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573D-F1ED-494A-AF12-34B1AA60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F7DD-6763-B247-AD94-BFBE9021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5316D-C065-A942-83E7-660CF3B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BE92C-5F53-C54D-B570-09A0E02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9C2A4-7765-0946-B244-2D9E307C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DACF6-A2EB-524A-9927-69A44424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5ADB-224C-D54F-9953-C0C687ED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9F29-BD6E-574D-82A3-B976CE85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C38C-86A7-C745-BBFD-E03E23BE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9E98-C961-5D4C-98FF-7C3EE09C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61C3B-C724-C04C-B431-75F22B61D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7157A-B69E-7348-BCE7-A5C2441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1AFF-2D50-1947-A5B8-AE8B957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3EEB-427C-7E41-BD04-A6160BFC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8271-A23D-BC43-B8F5-5F4898CD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B99B6-60D2-A044-950F-0FB3A3EC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9F79-39ED-9142-A3C4-F82DA7757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0D9A-6767-8240-8317-907E0A3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A997A-9898-ED42-9933-E6AB0EA0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B54C-FA59-394B-AB73-C0BDD2B6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072F1-FD83-E348-955F-5A43536F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0B1F-2D0B-2A43-85E9-D49B4E21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3B5D-B8E5-C542-852A-8236B94F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297D-4CD6-ED45-B347-3E5BA030FEC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ED56-CD72-9142-B037-709D238D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3D76-F6C0-5E4F-80D0-21EBD1389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B921-00B0-4748-A106-C14CBB2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2C6BC9-9EA6-5141-9DD8-E85E7CAC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07BAC-E960-4946-ABFB-457717F4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D0171-620D-CC4F-8236-A19B4757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ADF53-ED15-6E4D-90F1-13693C1F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6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6ABFB5-8B7B-584D-85D3-30EC3ADB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75E7F-8E05-8C4D-9574-E1D80D77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2018-06-06T15:54:28Z</dcterms:created>
  <dcterms:modified xsi:type="dcterms:W3CDTF">2018-06-06T15:56:31Z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745913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S8.2.1</vt:lpwstr>
  </property>
</Properties>
</file>