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47"/>
    <p:restoredTop sz="94692"/>
  </p:normalViewPr>
  <p:slideViewPr>
    <p:cSldViewPr snapToGrid="0" snapToObjects="1">
      <p:cViewPr>
        <p:scale>
          <a:sx n="98" d="100"/>
          <a:sy n="98" d="100"/>
        </p:scale>
        <p:origin x="-54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3FA6-336B-AA44-B2FD-3BE96EF5F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C5B76-F8BB-6744-94B1-DB3B37EB8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5D22-B774-A54C-A599-96943CCF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93D-FC6D-7B4B-8BD6-EC10A5029D1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D69EE-0289-7941-92AC-DDA09D60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6AF9-65BF-374E-952B-33126A85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16AD-5C79-3846-9736-65BDDC51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6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0E9B-24F6-CA48-89B7-39113F67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FEB58-D620-374F-B863-DBA23A635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267F0-5740-434F-8F30-B82F7634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93D-FC6D-7B4B-8BD6-EC10A5029D1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88B4A-CB5C-0442-9D5E-AC4D9CE7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F8F12-2620-2340-926A-C20479AB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16AD-5C79-3846-9736-65BDDC51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9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54CFB-B8C6-F542-8C2E-79F9698DE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9D22E-FBDE-964B-83A7-DA724967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15B29-25ED-B244-9E1D-8B9025C3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93D-FC6D-7B4B-8BD6-EC10A5029D1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71058-07E1-0441-A346-1B48843C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E22BF-D05C-654D-B637-9D037C17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16AD-5C79-3846-9736-65BDDC51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4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0084-823E-9548-9B3D-7C39A6CA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6F972-6EC2-5440-A32F-A867222A3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A94ED-D05F-AA40-B41E-3A4C7AEC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93D-FC6D-7B4B-8BD6-EC10A5029D1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D1DE7-7F97-2746-940E-4C7BE63D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40034-062E-C14A-89ED-8D73984B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16AD-5C79-3846-9736-65BDDC51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3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A6D2-1B73-D04F-BB58-105C7F8C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C0C1A-5BBE-984C-997E-74A3009C8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73B22-BFE7-2B42-811A-57EA72EB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93D-FC6D-7B4B-8BD6-EC10A5029D1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C2596-10D4-9949-BDF4-62325A27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295AA-8054-754F-BD7B-0062793B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16AD-5C79-3846-9736-65BDDC51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4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1C65-8092-FF45-A842-F1AD5754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5FE6E-B018-724E-AE79-ECD79759B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3B5E1-0607-A54A-BA21-07E5420A2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A0F06-CBB8-4A44-8E57-A8B0B25B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93D-FC6D-7B4B-8BD6-EC10A5029D1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0E79C-1CDD-D04F-BF05-B2A7DE7D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52032-CE1D-1A4B-B3CE-9A81B217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16AD-5C79-3846-9736-65BDDC51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3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3B7B-F95A-8447-A44C-5AD1AA1F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8E3F1-81BB-FC42-A8BE-A294C602F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9DED3-D57A-6941-9719-8BF8DCAA9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A3386-17A6-FF45-8EBF-FFE26617D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AD3BB-785D-0341-B68B-9F08CE60F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D26B2-4563-8D4E-A6AA-38EBC25C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93D-FC6D-7B4B-8BD6-EC10A5029D1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1B94B-D6FE-CD44-9C28-9E53D6A8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03B4F-A177-3A46-ADBE-AF6CB4DA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16AD-5C79-3846-9736-65BDDC51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1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5A7D-05EB-4A4D-BBBA-E6F4C40D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3621E-31F9-9642-8005-F96AEAF1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93D-FC6D-7B4B-8BD6-EC10A5029D1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20738-7824-7E4A-9E26-6B17E638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F77E1-9F7A-EC47-A262-9C202190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16AD-5C79-3846-9736-65BDDC51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6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404E8-FF7B-EA4E-9F9F-E0403D07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93D-FC6D-7B4B-8BD6-EC10A5029D1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0BF57-7920-9A46-BE50-079BD543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8430E-9076-644A-A3C3-BD934F42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16AD-5C79-3846-9736-65BDDC51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9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D61D-2612-7C43-93F0-170970D0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3E1-3B05-3244-89E9-646F4843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BD53E-0471-AE48-A254-C720B99A2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4F25-BE5F-E945-ADB9-571E82B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93D-FC6D-7B4B-8BD6-EC10A5029D1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7835F-CC37-5649-A3C3-11490043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145DF-9875-0344-A7F1-F97897C7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16AD-5C79-3846-9736-65BDDC51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0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35EB-CEBE-B445-8F2C-B3F2985F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FB823-904F-DA40-87A2-98A7628FA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376F-FA3C-6547-8D93-5A1402F7A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B8E43-0D84-6C41-9CFF-C1205E26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93D-FC6D-7B4B-8BD6-EC10A5029D1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15810-4921-2C4C-B337-543B832C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23B58-8871-4C40-AF7B-72E32A52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16AD-5C79-3846-9736-65BDDC51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2660B-FD93-3B4D-9885-B0674418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FC1E4-13EA-3847-B726-CFED02F2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DA140-D095-F746-A698-75397C16E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C93D-FC6D-7B4B-8BD6-EC10A5029D1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BFA0-D679-4A43-A72E-6660C92F2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45265-7889-684B-926A-E5198F3B3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16AD-5C79-3846-9736-65BDDC51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4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apps.tlt.stonybrook.edu/AsthmaTriggerHou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56C03E2-F1E5-F643-B107-123726BB2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455" b="12812"/>
          <a:stretch/>
        </p:blipFill>
        <p:spPr>
          <a:xfrm>
            <a:off x="1" y="1"/>
            <a:ext cx="12311742" cy="685800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29115CB-9950-6041-8B79-366979F6E529}"/>
              </a:ext>
            </a:extLst>
          </p:cNvPr>
          <p:cNvSpPr/>
          <p:nvPr/>
        </p:nvSpPr>
        <p:spPr>
          <a:xfrm>
            <a:off x="473529" y="375557"/>
            <a:ext cx="11234057" cy="60742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BE6BBEF-D5EA-664D-94C4-979A56E617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821" r="821"/>
          <a:stretch>
            <a:fillRect/>
          </a:stretch>
        </p:blipFill>
        <p:spPr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  <a:softEdge rad="0"/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24750A-EF4F-8A46-A87E-2ABA135AF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0929"/>
            <a:ext cx="3932237" cy="2792186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2400" dirty="0"/>
              <a:t>Learn about asthma triggers in a real life context with this online game. </a:t>
            </a:r>
          </a:p>
          <a:p>
            <a:pPr algn="ctr"/>
            <a:r>
              <a:rPr lang="en-US" sz="2400" dirty="0"/>
              <a:t>Walk through a house, find the triggers that worsen asthma, and learn how to avoid or reduce their effects. 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E07A0DA-FE71-E541-92A2-6234382F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40" y="1199149"/>
            <a:ext cx="3932237" cy="114400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Asthma Trigger House Game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60802E-162A-AA4A-96D3-EA71BF10A259}"/>
              </a:ext>
            </a:extLst>
          </p:cNvPr>
          <p:cNvGrpSpPr/>
          <p:nvPr/>
        </p:nvGrpSpPr>
        <p:grpSpPr>
          <a:xfrm>
            <a:off x="1665517" y="5209314"/>
            <a:ext cx="2237014" cy="669471"/>
            <a:chOff x="1665517" y="5209314"/>
            <a:chExt cx="2237014" cy="669471"/>
          </a:xfrm>
        </p:grpSpPr>
        <p:sp>
          <p:nvSpPr>
            <p:cNvPr id="21" name="Rounded Rectangle 20">
              <a:hlinkClick r:id="rId4"/>
              <a:extLst>
                <a:ext uri="{FF2B5EF4-FFF2-40B4-BE49-F238E27FC236}">
                  <a16:creationId xmlns:a16="http://schemas.microsoft.com/office/drawing/2014/main" id="{32105BD1-E351-5042-AA0F-876355EECBA1}"/>
                </a:ext>
              </a:extLst>
            </p:cNvPr>
            <p:cNvSpPr/>
            <p:nvPr/>
          </p:nvSpPr>
          <p:spPr>
            <a:xfrm>
              <a:off x="1665517" y="5209314"/>
              <a:ext cx="2237014" cy="669471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045313-D8AA-B448-B698-FE070AAB996A}"/>
                </a:ext>
              </a:extLst>
            </p:cNvPr>
            <p:cNvSpPr txBox="1"/>
            <p:nvPr/>
          </p:nvSpPr>
          <p:spPr>
            <a:xfrm>
              <a:off x="2472646" y="5343995"/>
              <a:ext cx="1331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Play Now</a:t>
              </a:r>
              <a:endParaRPr 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20" name="Graphic 19" descr="Play">
              <a:hlinkClick r:id="rId4"/>
              <a:extLst>
                <a:ext uri="{FF2B5EF4-FFF2-40B4-BE49-F238E27FC236}">
                  <a16:creationId xmlns:a16="http://schemas.microsoft.com/office/drawing/2014/main" id="{5A8EA666-83DB-DE49-819B-C9056AE32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00419" y="5290457"/>
              <a:ext cx="507186" cy="507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65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Asthma Trigger House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Asthma Trigger House</dc:title>
  <dc:creator>Microsoft Office User</dc:creator>
  <cp:lastModifiedBy>Microsoft Office User</cp:lastModifiedBy>
  <cp:revision>3</cp:revision>
  <dcterms:created xsi:type="dcterms:W3CDTF">2020-01-24T18:23:59Z</dcterms:created>
  <dcterms:modified xsi:type="dcterms:W3CDTF">2020-01-24T18:47:46Z</dcterms:modified>
</cp:coreProperties>
</file>