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Dosis Light"/>
      <p:regular r:id="rId9"/>
      <p:bold r:id="rId10"/>
    </p:embeddedFont>
    <p:embeddedFont>
      <p:font typeface="Dosis"/>
      <p:regular r:id="rId11"/>
      <p:bold r:id="rId12"/>
    </p:embeddedFont>
    <p:embeddedFont>
      <p:font typeface="Titillium Web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osis-regular.fntdata"/><Relationship Id="rId10" Type="http://schemas.openxmlformats.org/officeDocument/2006/relationships/font" Target="fonts/DosisLight-bold.fntdata"/><Relationship Id="rId13" Type="http://schemas.openxmlformats.org/officeDocument/2006/relationships/font" Target="fonts/TitilliumWebLight-regular.fntdata"/><Relationship Id="rId12" Type="http://schemas.openxmlformats.org/officeDocument/2006/relationships/font" Target="fonts/Dosi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osisLight-regular.fntdata"/><Relationship Id="rId15" Type="http://schemas.openxmlformats.org/officeDocument/2006/relationships/font" Target="fonts/TitilliumWebLight-italic.fntdata"/><Relationship Id="rId14" Type="http://schemas.openxmlformats.org/officeDocument/2006/relationships/font" Target="fonts/TitilliumWebLight-bold.fntdata"/><Relationship Id="rId16" Type="http://schemas.openxmlformats.org/officeDocument/2006/relationships/font" Target="fonts/TitilliumWeb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g584cb496e2_0_3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g584cb496e2_0_3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584cb496e2_0_3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584cb496e2_0_3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g584cb496e2_0_3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0" name="Google Shape;3850;g584cb496e2_0_3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4" name="Google Shape;383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5" name="Google Shape;38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UPK Sites </a:t>
            </a:r>
            <a:endParaRPr/>
          </a:p>
        </p:txBody>
      </p:sp>
      <p:sp>
        <p:nvSpPr>
          <p:cNvPr id="3841" name="Google Shape;3841;p14"/>
          <p:cNvSpPr txBox="1"/>
          <p:nvPr/>
        </p:nvSpPr>
        <p:spPr>
          <a:xfrm>
            <a:off x="303925" y="4509950"/>
            <a:ext cx="5162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Salma Bandoo - Final Project </a:t>
            </a:r>
            <a:endParaRPr sz="24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5"/>
          <p:cNvSpPr txBox="1"/>
          <p:nvPr>
            <p:ph idx="1" type="body"/>
          </p:nvPr>
        </p:nvSpPr>
        <p:spPr>
          <a:xfrm>
            <a:off x="0" y="4267450"/>
            <a:ext cx="67611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My goal was to see if there was </a:t>
            </a:r>
            <a:r>
              <a:rPr lang="en" sz="1800"/>
              <a:t>correlation</a:t>
            </a:r>
            <a:r>
              <a:rPr lang="en" sz="1800"/>
              <a:t> between county income and the amount of UPK sites available. </a:t>
            </a:r>
            <a:endParaRPr sz="1800"/>
          </a:p>
        </p:txBody>
      </p:sp>
      <p:pic>
        <p:nvPicPr>
          <p:cNvPr id="3847" name="Google Shape;38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138" y="109175"/>
            <a:ext cx="5711725" cy="4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16"/>
          <p:cNvSpPr txBox="1"/>
          <p:nvPr>
            <p:ph type="title"/>
          </p:nvPr>
        </p:nvSpPr>
        <p:spPr>
          <a:xfrm>
            <a:off x="718300" y="2568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data I used allowed me to run this analysis on the county level. I found that there is more of a correlation between population than income.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