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3E5B-BC49-4EAD-8BBC-3AA54FE57F9A}" type="datetimeFigureOut">
              <a:rPr lang="it-IT" smtClean="0"/>
              <a:t>01/05/2012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D864-8F68-48DB-A1B6-3250C11FF4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6945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3E5B-BC49-4EAD-8BBC-3AA54FE57F9A}" type="datetimeFigureOut">
              <a:rPr lang="it-IT" smtClean="0"/>
              <a:t>01/05/2012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D864-8F68-48DB-A1B6-3250C11FF4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489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3E5B-BC49-4EAD-8BBC-3AA54FE57F9A}" type="datetimeFigureOut">
              <a:rPr lang="it-IT" smtClean="0"/>
              <a:t>01/05/2012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D864-8F68-48DB-A1B6-3250C11FF4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828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3E5B-BC49-4EAD-8BBC-3AA54FE57F9A}" type="datetimeFigureOut">
              <a:rPr lang="it-IT" smtClean="0"/>
              <a:t>01/05/2012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D864-8F68-48DB-A1B6-3250C11FF4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6810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3E5B-BC49-4EAD-8BBC-3AA54FE57F9A}" type="datetimeFigureOut">
              <a:rPr lang="it-IT" smtClean="0"/>
              <a:t>01/05/2012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D864-8F68-48DB-A1B6-3250C11FF4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368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3E5B-BC49-4EAD-8BBC-3AA54FE57F9A}" type="datetimeFigureOut">
              <a:rPr lang="it-IT" smtClean="0"/>
              <a:t>01/05/2012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D864-8F68-48DB-A1B6-3250C11FF4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512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3E5B-BC49-4EAD-8BBC-3AA54FE57F9A}" type="datetimeFigureOut">
              <a:rPr lang="it-IT" smtClean="0"/>
              <a:t>01/05/2012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D864-8F68-48DB-A1B6-3250C11FF4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092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3E5B-BC49-4EAD-8BBC-3AA54FE57F9A}" type="datetimeFigureOut">
              <a:rPr lang="it-IT" smtClean="0"/>
              <a:t>01/05/2012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D864-8F68-48DB-A1B6-3250C11FF4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399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3E5B-BC49-4EAD-8BBC-3AA54FE57F9A}" type="datetimeFigureOut">
              <a:rPr lang="it-IT" smtClean="0"/>
              <a:t>01/05/2012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D864-8F68-48DB-A1B6-3250C11FF4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2644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3E5B-BC49-4EAD-8BBC-3AA54FE57F9A}" type="datetimeFigureOut">
              <a:rPr lang="it-IT" smtClean="0"/>
              <a:t>01/05/2012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D864-8F68-48DB-A1B6-3250C11FF4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522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3E5B-BC49-4EAD-8BBC-3AA54FE57F9A}" type="datetimeFigureOut">
              <a:rPr lang="it-IT" smtClean="0"/>
              <a:t>01/05/2012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D864-8F68-48DB-A1B6-3250C11FF4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852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D3E5B-BC49-4EAD-8BBC-3AA54FE57F9A}" type="datetimeFigureOut">
              <a:rPr lang="it-IT" smtClean="0"/>
              <a:t>01/05/2012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ED864-8F68-48DB-A1B6-3250C11FF4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67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32656"/>
            <a:ext cx="2133600" cy="8858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6" name="Rettangolo 5"/>
          <p:cNvSpPr/>
          <p:nvPr/>
        </p:nvSpPr>
        <p:spPr>
          <a:xfrm>
            <a:off x="2555776" y="345430"/>
            <a:ext cx="3193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it-IT" sz="5400" b="1" cap="all" spc="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Logistica</a:t>
            </a:r>
            <a:endParaRPr lang="it-IT" sz="5400" b="1" cap="all" spc="0" dirty="0">
              <a:ln w="0"/>
              <a:solidFill>
                <a:schemeClr val="accent2">
                  <a:lumMod val="7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563" r="31746" b="50000"/>
          <a:stretch/>
        </p:blipFill>
        <p:spPr>
          <a:xfrm>
            <a:off x="111521" y="2708921"/>
            <a:ext cx="1652167" cy="8640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stA="43000" endPos="600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8" name="Rettangolo 7"/>
          <p:cNvSpPr/>
          <p:nvPr/>
        </p:nvSpPr>
        <p:spPr>
          <a:xfrm>
            <a:off x="1781049" y="2852936"/>
            <a:ext cx="73274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it-IT" sz="5400" b="1" cap="all" spc="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Villa regina Logistica</a:t>
            </a:r>
            <a:endParaRPr lang="it-IT" sz="5400" b="1" cap="all" spc="0" dirty="0">
              <a:ln w="0"/>
              <a:solidFill>
                <a:schemeClr val="accent2">
                  <a:lumMod val="7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636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Office PowerPoint</Application>
  <PresentationFormat>Presentazione su schermo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Presentazione standard di PowerPoint</vt:lpstr>
    </vt:vector>
  </TitlesOfParts>
  <Company>Telecom Italia S.p.A.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Bassabe Silvio Rafael</dc:creator>
  <cp:lastModifiedBy>Bassabe Silvio Rafael</cp:lastModifiedBy>
  <cp:revision>1</cp:revision>
  <dcterms:created xsi:type="dcterms:W3CDTF">2012-05-01T14:45:58Z</dcterms:created>
  <dcterms:modified xsi:type="dcterms:W3CDTF">2012-05-01T14:55:02Z</dcterms:modified>
</cp:coreProperties>
</file>