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6" r:id="rId38"/>
    <p:sldId id="295" r:id="rId39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-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lam Smadyarov" userId="c1ec5791d900ab89" providerId="LiveId" clId="{ECD75B89-59C1-42AE-9DE5-5A4D50D86F99}"/>
    <pc:docChg chg="undo redo custSel addSld delSld modSld sldOrd">
      <pc:chgData name="Islam Smadyarov" userId="c1ec5791d900ab89" providerId="LiveId" clId="{ECD75B89-59C1-42AE-9DE5-5A4D50D86F99}" dt="2024-04-05T16:30:16.121" v="3616" actId="14100"/>
      <pc:docMkLst>
        <pc:docMk/>
      </pc:docMkLst>
      <pc:sldChg chg="addSp delSp modSp add mod">
        <pc:chgData name="Islam Smadyarov" userId="c1ec5791d900ab89" providerId="LiveId" clId="{ECD75B89-59C1-42AE-9DE5-5A4D50D86F99}" dt="2024-04-05T09:58:51.666" v="260" actId="14100"/>
        <pc:sldMkLst>
          <pc:docMk/>
          <pc:sldMk cId="0" sldId="262"/>
        </pc:sldMkLst>
        <pc:spChg chg="add mod">
          <ac:chgData name="Islam Smadyarov" userId="c1ec5791d900ab89" providerId="LiveId" clId="{ECD75B89-59C1-42AE-9DE5-5A4D50D86F99}" dt="2024-04-05T09:51:13.577" v="149" actId="1035"/>
          <ac:spMkLst>
            <pc:docMk/>
            <pc:sldMk cId="0" sldId="262"/>
            <ac:spMk id="3" creationId="{74D6AAE2-BCD8-42A4-7687-85459CCAC019}"/>
          </ac:spMkLst>
        </pc:spChg>
        <pc:spChg chg="mod">
          <ac:chgData name="Islam Smadyarov" userId="c1ec5791d900ab89" providerId="LiveId" clId="{ECD75B89-59C1-42AE-9DE5-5A4D50D86F99}" dt="2024-04-05T09:51:31.030" v="185" actId="1036"/>
          <ac:spMkLst>
            <pc:docMk/>
            <pc:sldMk cId="0" sldId="262"/>
            <ac:spMk id="84" creationId="{00000000-0000-0000-0000-000000000000}"/>
          </ac:spMkLst>
        </pc:spChg>
        <pc:spChg chg="del mod">
          <ac:chgData name="Islam Smadyarov" userId="c1ec5791d900ab89" providerId="LiveId" clId="{ECD75B89-59C1-42AE-9DE5-5A4D50D86F99}" dt="2024-04-05T09:45:25.637" v="21" actId="478"/>
          <ac:spMkLst>
            <pc:docMk/>
            <pc:sldMk cId="0" sldId="262"/>
            <ac:spMk id="85" creationId="{00000000-0000-0000-0000-000000000000}"/>
          </ac:spMkLst>
        </pc:spChg>
        <pc:picChg chg="add mod">
          <ac:chgData name="Islam Smadyarov" userId="c1ec5791d900ab89" providerId="LiveId" clId="{ECD75B89-59C1-42AE-9DE5-5A4D50D86F99}" dt="2024-04-05T09:58:51.666" v="260" actId="14100"/>
          <ac:picMkLst>
            <pc:docMk/>
            <pc:sldMk cId="0" sldId="262"/>
            <ac:picMk id="2" creationId="{754E37B2-06A7-4CA5-1954-4B68B4138948}"/>
          </ac:picMkLst>
        </pc:picChg>
        <pc:picChg chg="del">
          <ac:chgData name="Islam Smadyarov" userId="c1ec5791d900ab89" providerId="LiveId" clId="{ECD75B89-59C1-42AE-9DE5-5A4D50D86F99}" dt="2024-04-05T09:44:10.408" v="2" actId="478"/>
          <ac:picMkLst>
            <pc:docMk/>
            <pc:sldMk cId="0" sldId="262"/>
            <ac:picMk id="86" creationId="{00000000-0000-0000-0000-000000000000}"/>
          </ac:picMkLst>
        </pc:picChg>
      </pc:sldChg>
      <pc:sldChg chg="addSp delSp modSp add del mod">
        <pc:chgData name="Islam Smadyarov" userId="c1ec5791d900ab89" providerId="LiveId" clId="{ECD75B89-59C1-42AE-9DE5-5A4D50D86F99}" dt="2024-04-05T09:51:37.704" v="190" actId="47"/>
        <pc:sldMkLst>
          <pc:docMk/>
          <pc:sldMk cId="2074323506" sldId="263"/>
        </pc:sldMkLst>
        <pc:picChg chg="del">
          <ac:chgData name="Islam Smadyarov" userId="c1ec5791d900ab89" providerId="LiveId" clId="{ECD75B89-59C1-42AE-9DE5-5A4D50D86F99}" dt="2024-04-05T09:49:26.234" v="35" actId="478"/>
          <ac:picMkLst>
            <pc:docMk/>
            <pc:sldMk cId="2074323506" sldId="263"/>
            <ac:picMk id="2" creationId="{754E37B2-06A7-4CA5-1954-4B68B4138948}"/>
          </ac:picMkLst>
        </pc:picChg>
        <pc:picChg chg="add mod">
          <ac:chgData name="Islam Smadyarov" userId="c1ec5791d900ab89" providerId="LiveId" clId="{ECD75B89-59C1-42AE-9DE5-5A4D50D86F99}" dt="2024-04-05T09:49:40.406" v="40" actId="1076"/>
          <ac:picMkLst>
            <pc:docMk/>
            <pc:sldMk cId="2074323506" sldId="263"/>
            <ac:picMk id="4" creationId="{F4F446DF-3007-C0E4-EBFF-9A9A08B0240E}"/>
          </ac:picMkLst>
        </pc:picChg>
      </pc:sldChg>
      <pc:sldChg chg="addSp delSp modSp add mod">
        <pc:chgData name="Islam Smadyarov" userId="c1ec5791d900ab89" providerId="LiveId" clId="{ECD75B89-59C1-42AE-9DE5-5A4D50D86F99}" dt="2024-04-05T09:58:36.452" v="258" actId="20577"/>
        <pc:sldMkLst>
          <pc:docMk/>
          <pc:sldMk cId="1994194445" sldId="264"/>
        </pc:sldMkLst>
        <pc:spChg chg="mod">
          <ac:chgData name="Islam Smadyarov" userId="c1ec5791d900ab89" providerId="LiveId" clId="{ECD75B89-59C1-42AE-9DE5-5A4D50D86F99}" dt="2024-04-05T09:58:36.452" v="258" actId="20577"/>
          <ac:spMkLst>
            <pc:docMk/>
            <pc:sldMk cId="1994194445" sldId="264"/>
            <ac:spMk id="3" creationId="{74D6AAE2-BCD8-42A4-7687-85459CCAC019}"/>
          </ac:spMkLst>
        </pc:spChg>
        <pc:picChg chg="del">
          <ac:chgData name="Islam Smadyarov" userId="c1ec5791d900ab89" providerId="LiveId" clId="{ECD75B89-59C1-42AE-9DE5-5A4D50D86F99}" dt="2024-04-05T09:51:51.807" v="191" actId="478"/>
          <ac:picMkLst>
            <pc:docMk/>
            <pc:sldMk cId="1994194445" sldId="264"/>
            <ac:picMk id="2" creationId="{754E37B2-06A7-4CA5-1954-4B68B4138948}"/>
          </ac:picMkLst>
        </pc:picChg>
        <pc:picChg chg="add mod">
          <ac:chgData name="Islam Smadyarov" userId="c1ec5791d900ab89" providerId="LiveId" clId="{ECD75B89-59C1-42AE-9DE5-5A4D50D86F99}" dt="2024-04-05T09:52:03.821" v="198" actId="1076"/>
          <ac:picMkLst>
            <pc:docMk/>
            <pc:sldMk cId="1994194445" sldId="264"/>
            <ac:picMk id="5" creationId="{8A23E8B4-6387-36ED-E516-006A3EF41990}"/>
          </ac:picMkLst>
        </pc:picChg>
      </pc:sldChg>
      <pc:sldChg chg="addSp delSp modSp add mod">
        <pc:chgData name="Islam Smadyarov" userId="c1ec5791d900ab89" providerId="LiveId" clId="{ECD75B89-59C1-42AE-9DE5-5A4D50D86F99}" dt="2024-04-05T10:00:16.238" v="298" actId="255"/>
        <pc:sldMkLst>
          <pc:docMk/>
          <pc:sldMk cId="3409159694" sldId="265"/>
        </pc:sldMkLst>
        <pc:spChg chg="add del mod">
          <ac:chgData name="Islam Smadyarov" userId="c1ec5791d900ab89" providerId="LiveId" clId="{ECD75B89-59C1-42AE-9DE5-5A4D50D86F99}" dt="2024-04-05T09:56:52.105" v="251" actId="478"/>
          <ac:spMkLst>
            <pc:docMk/>
            <pc:sldMk cId="3409159694" sldId="265"/>
            <ac:spMk id="3" creationId="{C543F4C8-736C-9FD5-0457-C20E43D82BC9}"/>
          </ac:spMkLst>
        </pc:spChg>
        <pc:spChg chg="add mod">
          <ac:chgData name="Islam Smadyarov" userId="c1ec5791d900ab89" providerId="LiveId" clId="{ECD75B89-59C1-42AE-9DE5-5A4D50D86F99}" dt="2024-04-05T10:00:16.238" v="298" actId="255"/>
          <ac:spMkLst>
            <pc:docMk/>
            <pc:sldMk cId="3409159694" sldId="265"/>
            <ac:spMk id="5" creationId="{8C66DAE4-93BD-6652-EE9C-76AF7B301DE5}"/>
          </ac:spMkLst>
        </pc:spChg>
        <pc:spChg chg="add del mod">
          <ac:chgData name="Islam Smadyarov" userId="c1ec5791d900ab89" providerId="LiveId" clId="{ECD75B89-59C1-42AE-9DE5-5A4D50D86F99}" dt="2024-04-05T09:57:14.959" v="256" actId="478"/>
          <ac:spMkLst>
            <pc:docMk/>
            <pc:sldMk cId="3409159694" sldId="265"/>
            <ac:spMk id="7" creationId="{A1D224DB-8759-1357-C13F-9A5EFF8EE521}"/>
          </ac:spMkLst>
        </pc:spChg>
        <pc:spChg chg="del mod">
          <ac:chgData name="Islam Smadyarov" userId="c1ec5791d900ab89" providerId="LiveId" clId="{ECD75B89-59C1-42AE-9DE5-5A4D50D86F99}" dt="2024-04-05T09:54:49.808" v="246" actId="478"/>
          <ac:spMkLst>
            <pc:docMk/>
            <pc:sldMk cId="3409159694" sldId="265"/>
            <ac:spMk id="77" creationId="{00000000-0000-0000-0000-000000000000}"/>
          </ac:spMkLst>
        </pc:spChg>
        <pc:spChg chg="del mod">
          <ac:chgData name="Islam Smadyarov" userId="c1ec5791d900ab89" providerId="LiveId" clId="{ECD75B89-59C1-42AE-9DE5-5A4D50D86F99}" dt="2024-04-05T09:57:10.633" v="255" actId="478"/>
          <ac:spMkLst>
            <pc:docMk/>
            <pc:sldMk cId="3409159694" sldId="265"/>
            <ac:spMk id="78" creationId="{00000000-0000-0000-0000-000000000000}"/>
          </ac:spMkLst>
        </pc:spChg>
        <pc:picChg chg="add mod">
          <ac:chgData name="Islam Smadyarov" userId="c1ec5791d900ab89" providerId="LiveId" clId="{ECD75B89-59C1-42AE-9DE5-5A4D50D86F99}" dt="2024-04-05T09:59:10.563" v="261" actId="14826"/>
          <ac:picMkLst>
            <pc:docMk/>
            <pc:sldMk cId="3409159694" sldId="265"/>
            <ac:picMk id="4" creationId="{BC1BE310-6835-08B5-E031-1CC1CC067461}"/>
          </ac:picMkLst>
        </pc:picChg>
        <pc:picChg chg="del">
          <ac:chgData name="Islam Smadyarov" userId="c1ec5791d900ab89" providerId="LiveId" clId="{ECD75B89-59C1-42AE-9DE5-5A4D50D86F99}" dt="2024-04-05T09:54:46.179" v="244" actId="478"/>
          <ac:picMkLst>
            <pc:docMk/>
            <pc:sldMk cId="3409159694" sldId="265"/>
            <ac:picMk id="79" creationId="{00000000-0000-0000-0000-000000000000}"/>
          </ac:picMkLst>
        </pc:picChg>
      </pc:sldChg>
      <pc:sldChg chg="addSp delSp modSp add mod">
        <pc:chgData name="Islam Smadyarov" userId="c1ec5791d900ab89" providerId="LiveId" clId="{ECD75B89-59C1-42AE-9DE5-5A4D50D86F99}" dt="2024-04-05T10:50:22.295" v="766" actId="1076"/>
        <pc:sldMkLst>
          <pc:docMk/>
          <pc:sldMk cId="292973259" sldId="266"/>
        </pc:sldMkLst>
        <pc:spChg chg="add del mod">
          <ac:chgData name="Islam Smadyarov" userId="c1ec5791d900ab89" providerId="LiveId" clId="{ECD75B89-59C1-42AE-9DE5-5A4D50D86F99}" dt="2024-04-05T10:00:30.725" v="299" actId="478"/>
          <ac:spMkLst>
            <pc:docMk/>
            <pc:sldMk cId="292973259" sldId="266"/>
            <ac:spMk id="3" creationId="{21950DFF-B6B8-5425-77A0-5C07E966D8D8}"/>
          </ac:spMkLst>
        </pc:spChg>
        <pc:spChg chg="add mod">
          <ac:chgData name="Islam Smadyarov" userId="c1ec5791d900ab89" providerId="LiveId" clId="{ECD75B89-59C1-42AE-9DE5-5A4D50D86F99}" dt="2024-04-05T10:09:54.725" v="480" actId="20577"/>
          <ac:spMkLst>
            <pc:docMk/>
            <pc:sldMk cId="292973259" sldId="266"/>
            <ac:spMk id="4" creationId="{09106595-E0A3-0E5F-AC5C-3776D2A8644E}"/>
          </ac:spMkLst>
        </pc:spChg>
        <pc:spChg chg="mod">
          <ac:chgData name="Islam Smadyarov" userId="c1ec5791d900ab89" providerId="LiveId" clId="{ECD75B89-59C1-42AE-9DE5-5A4D50D86F99}" dt="2024-04-05T10:22:32.114" v="696" actId="20577"/>
          <ac:spMkLst>
            <pc:docMk/>
            <pc:sldMk cId="292973259" sldId="266"/>
            <ac:spMk id="77" creationId="{00000000-0000-0000-0000-000000000000}"/>
          </ac:spMkLst>
        </pc:spChg>
        <pc:spChg chg="del">
          <ac:chgData name="Islam Smadyarov" userId="c1ec5791d900ab89" providerId="LiveId" clId="{ECD75B89-59C1-42AE-9DE5-5A4D50D86F99}" dt="2024-04-05T09:59:35.603" v="264" actId="478"/>
          <ac:spMkLst>
            <pc:docMk/>
            <pc:sldMk cId="292973259" sldId="266"/>
            <ac:spMk id="78" creationId="{00000000-0000-0000-0000-000000000000}"/>
          </ac:spMkLst>
        </pc:spChg>
        <pc:picChg chg="add mod">
          <ac:chgData name="Islam Smadyarov" userId="c1ec5791d900ab89" providerId="LiveId" clId="{ECD75B89-59C1-42AE-9DE5-5A4D50D86F99}" dt="2024-04-05T10:50:22.295" v="766" actId="1076"/>
          <ac:picMkLst>
            <pc:docMk/>
            <pc:sldMk cId="292973259" sldId="266"/>
            <ac:picMk id="5" creationId="{176FC83B-9829-2648-7C33-3D76D6832CBA}"/>
          </ac:picMkLst>
        </pc:picChg>
        <pc:picChg chg="add mod modCrop">
          <ac:chgData name="Islam Smadyarov" userId="c1ec5791d900ab89" providerId="LiveId" clId="{ECD75B89-59C1-42AE-9DE5-5A4D50D86F99}" dt="2024-04-05T10:50:20.640" v="765" actId="1076"/>
          <ac:picMkLst>
            <pc:docMk/>
            <pc:sldMk cId="292973259" sldId="266"/>
            <ac:picMk id="7" creationId="{90E38AC5-CB40-2DD8-D779-9B8D8C436769}"/>
          </ac:picMkLst>
        </pc:picChg>
        <pc:picChg chg="del">
          <ac:chgData name="Islam Smadyarov" userId="c1ec5791d900ab89" providerId="LiveId" clId="{ECD75B89-59C1-42AE-9DE5-5A4D50D86F99}" dt="2024-04-05T09:59:32.456" v="263" actId="478"/>
          <ac:picMkLst>
            <pc:docMk/>
            <pc:sldMk cId="292973259" sldId="266"/>
            <ac:picMk id="79" creationId="{00000000-0000-0000-0000-000000000000}"/>
          </ac:picMkLst>
        </pc:picChg>
      </pc:sldChg>
      <pc:sldChg chg="addSp delSp modSp add del mod">
        <pc:chgData name="Islam Smadyarov" userId="c1ec5791d900ab89" providerId="LiveId" clId="{ECD75B89-59C1-42AE-9DE5-5A4D50D86F99}" dt="2024-04-05T10:23:20.667" v="714" actId="47"/>
        <pc:sldMkLst>
          <pc:docMk/>
          <pc:sldMk cId="217844763" sldId="267"/>
        </pc:sldMkLst>
        <pc:spChg chg="mod">
          <ac:chgData name="Islam Smadyarov" userId="c1ec5791d900ab89" providerId="LiveId" clId="{ECD75B89-59C1-42AE-9DE5-5A4D50D86F99}" dt="2024-04-05T10:17:33.010" v="524" actId="20577"/>
          <ac:spMkLst>
            <pc:docMk/>
            <pc:sldMk cId="217844763" sldId="267"/>
            <ac:spMk id="4" creationId="{09106595-E0A3-0E5F-AC5C-3776D2A8644E}"/>
          </ac:spMkLst>
        </pc:spChg>
        <pc:spChg chg="add mod">
          <ac:chgData name="Islam Smadyarov" userId="c1ec5791d900ab89" providerId="LiveId" clId="{ECD75B89-59C1-42AE-9DE5-5A4D50D86F99}" dt="2024-04-05T10:20:32.434" v="645"/>
          <ac:spMkLst>
            <pc:docMk/>
            <pc:sldMk cId="217844763" sldId="267"/>
            <ac:spMk id="8" creationId="{DDF2D587-6527-5EC7-DDF2-B5D1C453F3A0}"/>
          </ac:spMkLst>
        </pc:spChg>
        <pc:spChg chg="add mod">
          <ac:chgData name="Islam Smadyarov" userId="c1ec5791d900ab89" providerId="LiveId" clId="{ECD75B89-59C1-42AE-9DE5-5A4D50D86F99}" dt="2024-04-05T10:23:05.398" v="713" actId="20577"/>
          <ac:spMkLst>
            <pc:docMk/>
            <pc:sldMk cId="217844763" sldId="267"/>
            <ac:spMk id="9" creationId="{EABE65DA-A91D-1F58-E3AF-ABA21A51AFA1}"/>
          </ac:spMkLst>
        </pc:spChg>
        <pc:spChg chg="mod">
          <ac:chgData name="Islam Smadyarov" userId="c1ec5791d900ab89" providerId="LiveId" clId="{ECD75B89-59C1-42AE-9DE5-5A4D50D86F99}" dt="2024-04-05T10:09:21.409" v="477" actId="14100"/>
          <ac:spMkLst>
            <pc:docMk/>
            <pc:sldMk cId="217844763" sldId="267"/>
            <ac:spMk id="77" creationId="{00000000-0000-0000-0000-000000000000}"/>
          </ac:spMkLst>
        </pc:spChg>
        <pc:picChg chg="add del mod">
          <ac:chgData name="Islam Smadyarov" userId="c1ec5791d900ab89" providerId="LiveId" clId="{ECD75B89-59C1-42AE-9DE5-5A4D50D86F99}" dt="2024-04-05T10:21:21.655" v="668" actId="478"/>
          <ac:picMkLst>
            <pc:docMk/>
            <pc:sldMk cId="217844763" sldId="267"/>
            <ac:picMk id="2" creationId="{39784B3B-7004-9EFF-AD14-C10C1B2960C8}"/>
          </ac:picMkLst>
        </pc:picChg>
        <pc:picChg chg="add del mod">
          <ac:chgData name="Islam Smadyarov" userId="c1ec5791d900ab89" providerId="LiveId" clId="{ECD75B89-59C1-42AE-9DE5-5A4D50D86F99}" dt="2024-04-05T10:18:02.370" v="594" actId="478"/>
          <ac:picMkLst>
            <pc:docMk/>
            <pc:sldMk cId="217844763" sldId="267"/>
            <ac:picMk id="3" creationId="{4F97B433-5FA9-416C-97B3-E463F7299DE8}"/>
          </ac:picMkLst>
        </pc:picChg>
        <pc:picChg chg="del">
          <ac:chgData name="Islam Smadyarov" userId="c1ec5791d900ab89" providerId="LiveId" clId="{ECD75B89-59C1-42AE-9DE5-5A4D50D86F99}" dt="2024-04-05T10:06:43.054" v="397" actId="478"/>
          <ac:picMkLst>
            <pc:docMk/>
            <pc:sldMk cId="217844763" sldId="267"/>
            <ac:picMk id="5" creationId="{176FC83B-9829-2648-7C33-3D76D6832CBA}"/>
          </ac:picMkLst>
        </pc:picChg>
        <pc:picChg chg="add del mod">
          <ac:chgData name="Islam Smadyarov" userId="c1ec5791d900ab89" providerId="LiveId" clId="{ECD75B89-59C1-42AE-9DE5-5A4D50D86F99}" dt="2024-04-05T10:18:03.865" v="595" actId="478"/>
          <ac:picMkLst>
            <pc:docMk/>
            <pc:sldMk cId="217844763" sldId="267"/>
            <ac:picMk id="6" creationId="{C3C3B9BB-8479-8DD4-8099-C365C9F16A34}"/>
          </ac:picMkLst>
        </pc:picChg>
        <pc:picChg chg="add mod modCrop">
          <ac:chgData name="Islam Smadyarov" userId="c1ec5791d900ab89" providerId="LiveId" clId="{ECD75B89-59C1-42AE-9DE5-5A4D50D86F99}" dt="2024-04-05T10:22:00.041" v="683" actId="14100"/>
          <ac:picMkLst>
            <pc:docMk/>
            <pc:sldMk cId="217844763" sldId="267"/>
            <ac:picMk id="7" creationId="{834BCE16-CAFF-DEB6-BCAC-A2AECA37B330}"/>
          </ac:picMkLst>
        </pc:picChg>
      </pc:sldChg>
      <pc:sldChg chg="addSp delSp modSp add del mod">
        <pc:chgData name="Islam Smadyarov" userId="c1ec5791d900ab89" providerId="LiveId" clId="{ECD75B89-59C1-42AE-9DE5-5A4D50D86F99}" dt="2024-04-05T10:17:25.737" v="510" actId="47"/>
        <pc:sldMkLst>
          <pc:docMk/>
          <pc:sldMk cId="0" sldId="268"/>
        </pc:sldMkLst>
        <pc:spChg chg="add del mod">
          <ac:chgData name="Islam Smadyarov" userId="c1ec5791d900ab89" providerId="LiveId" clId="{ECD75B89-59C1-42AE-9DE5-5A4D50D86F99}" dt="2024-04-05T10:16:30.039" v="492" actId="478"/>
          <ac:spMkLst>
            <pc:docMk/>
            <pc:sldMk cId="0" sldId="268"/>
            <ac:spMk id="3" creationId="{972BC429-DA3D-A508-8468-B2B97A4D8711}"/>
          </ac:spMkLst>
        </pc:spChg>
        <pc:spChg chg="add mod">
          <ac:chgData name="Islam Smadyarov" userId="c1ec5791d900ab89" providerId="LiveId" clId="{ECD75B89-59C1-42AE-9DE5-5A4D50D86F99}" dt="2024-04-05T10:16:36.902" v="509" actId="20577"/>
          <ac:spMkLst>
            <pc:docMk/>
            <pc:sldMk cId="0" sldId="268"/>
            <ac:spMk id="4" creationId="{8104ED52-A32C-AAA0-80E0-F276DFA1E6FB}"/>
          </ac:spMkLst>
        </pc:spChg>
        <pc:spChg chg="del mod">
          <ac:chgData name="Islam Smadyarov" userId="c1ec5791d900ab89" providerId="LiveId" clId="{ECD75B89-59C1-42AE-9DE5-5A4D50D86F99}" dt="2024-04-05T10:16:27.696" v="490" actId="478"/>
          <ac:spMkLst>
            <pc:docMk/>
            <pc:sldMk cId="0" sldId="268"/>
            <ac:spMk id="116" creationId="{00000000-0000-0000-0000-000000000000}"/>
          </ac:spMkLst>
        </pc:spChg>
        <pc:picChg chg="mod">
          <ac:chgData name="Islam Smadyarov" userId="c1ec5791d900ab89" providerId="LiveId" clId="{ECD75B89-59C1-42AE-9DE5-5A4D50D86F99}" dt="2024-04-05T10:16:08.820" v="483" actId="1076"/>
          <ac:picMkLst>
            <pc:docMk/>
            <pc:sldMk cId="0" sldId="268"/>
            <ac:picMk id="117" creationId="{00000000-0000-0000-0000-000000000000}"/>
          </ac:picMkLst>
        </pc:picChg>
      </pc:sldChg>
      <pc:sldChg chg="addSp delSp modSp add mod">
        <pc:chgData name="Islam Smadyarov" userId="c1ec5791d900ab89" providerId="LiveId" clId="{ECD75B89-59C1-42AE-9DE5-5A4D50D86F99}" dt="2024-04-05T10:23:38.394" v="738" actId="14100"/>
        <pc:sldMkLst>
          <pc:docMk/>
          <pc:sldMk cId="3474344979" sldId="268"/>
        </pc:sldMkLst>
        <pc:picChg chg="del">
          <ac:chgData name="Islam Smadyarov" userId="c1ec5791d900ab89" providerId="LiveId" clId="{ECD75B89-59C1-42AE-9DE5-5A4D50D86F99}" dt="2024-04-05T10:17:47.573" v="526" actId="478"/>
          <ac:picMkLst>
            <pc:docMk/>
            <pc:sldMk cId="3474344979" sldId="268"/>
            <ac:picMk id="2" creationId="{39784B3B-7004-9EFF-AD14-C10C1B2960C8}"/>
          </ac:picMkLst>
        </pc:picChg>
        <pc:picChg chg="mod">
          <ac:chgData name="Islam Smadyarov" userId="c1ec5791d900ab89" providerId="LiveId" clId="{ECD75B89-59C1-42AE-9DE5-5A4D50D86F99}" dt="2024-04-05T10:23:38.394" v="738" actId="14100"/>
          <ac:picMkLst>
            <pc:docMk/>
            <pc:sldMk cId="3474344979" sldId="268"/>
            <ac:picMk id="3" creationId="{4F97B433-5FA9-416C-97B3-E463F7299DE8}"/>
          </ac:picMkLst>
        </pc:picChg>
        <pc:picChg chg="add mod">
          <ac:chgData name="Islam Smadyarov" userId="c1ec5791d900ab89" providerId="LiveId" clId="{ECD75B89-59C1-42AE-9DE5-5A4D50D86F99}" dt="2024-04-05T10:20:50.884" v="667" actId="1076"/>
          <ac:picMkLst>
            <pc:docMk/>
            <pc:sldMk cId="3474344979" sldId="268"/>
            <ac:picMk id="5" creationId="{403AC69A-7AF2-3B92-9786-910C0F2B94E0}"/>
          </ac:picMkLst>
        </pc:picChg>
        <pc:picChg chg="mod">
          <ac:chgData name="Islam Smadyarov" userId="c1ec5791d900ab89" providerId="LiveId" clId="{ECD75B89-59C1-42AE-9DE5-5A4D50D86F99}" dt="2024-04-05T10:23:34.051" v="736" actId="1038"/>
          <ac:picMkLst>
            <pc:docMk/>
            <pc:sldMk cId="3474344979" sldId="268"/>
            <ac:picMk id="6" creationId="{C3C3B9BB-8479-8DD4-8099-C365C9F16A34}"/>
          </ac:picMkLst>
        </pc:picChg>
      </pc:sldChg>
      <pc:sldChg chg="addSp delSp modSp add mod">
        <pc:chgData name="Islam Smadyarov" userId="c1ec5791d900ab89" providerId="LiveId" clId="{ECD75B89-59C1-42AE-9DE5-5A4D50D86F99}" dt="2024-04-05T10:28:11.617" v="753" actId="1076"/>
        <pc:sldMkLst>
          <pc:docMk/>
          <pc:sldMk cId="1101105294" sldId="269"/>
        </pc:sldMkLst>
        <pc:spChg chg="add del mod">
          <ac:chgData name="Islam Smadyarov" userId="c1ec5791d900ab89" providerId="LiveId" clId="{ECD75B89-59C1-42AE-9DE5-5A4D50D86F99}" dt="2024-04-05T10:27:52.107" v="741" actId="478"/>
          <ac:spMkLst>
            <pc:docMk/>
            <pc:sldMk cId="1101105294" sldId="269"/>
            <ac:spMk id="3" creationId="{6471AC5C-7D4D-CF54-A7C2-BCA814768B18}"/>
          </ac:spMkLst>
        </pc:spChg>
        <pc:spChg chg="del mod">
          <ac:chgData name="Islam Smadyarov" userId="c1ec5791d900ab89" providerId="LiveId" clId="{ECD75B89-59C1-42AE-9DE5-5A4D50D86F99}" dt="2024-04-05T10:27:55.386" v="744" actId="478"/>
          <ac:spMkLst>
            <pc:docMk/>
            <pc:sldMk cId="1101105294" sldId="269"/>
            <ac:spMk id="4" creationId="{09106595-E0A3-0E5F-AC5C-3776D2A8644E}"/>
          </ac:spMkLst>
        </pc:spChg>
        <pc:spChg chg="del">
          <ac:chgData name="Islam Smadyarov" userId="c1ec5791d900ab89" providerId="LiveId" clId="{ECD75B89-59C1-42AE-9DE5-5A4D50D86F99}" dt="2024-04-05T10:27:50.114" v="740" actId="478"/>
          <ac:spMkLst>
            <pc:docMk/>
            <pc:sldMk cId="1101105294" sldId="269"/>
            <ac:spMk id="77" creationId="{00000000-0000-0000-0000-000000000000}"/>
          </ac:spMkLst>
        </pc:spChg>
        <pc:picChg chg="del">
          <ac:chgData name="Islam Smadyarov" userId="c1ec5791d900ab89" providerId="LiveId" clId="{ECD75B89-59C1-42AE-9DE5-5A4D50D86F99}" dt="2024-04-05T10:27:52.719" v="742" actId="478"/>
          <ac:picMkLst>
            <pc:docMk/>
            <pc:sldMk cId="1101105294" sldId="269"/>
            <ac:picMk id="5" creationId="{176FC83B-9829-2648-7C33-3D76D6832CBA}"/>
          </ac:picMkLst>
        </pc:picChg>
        <pc:picChg chg="add mod">
          <ac:chgData name="Islam Smadyarov" userId="c1ec5791d900ab89" providerId="LiveId" clId="{ECD75B89-59C1-42AE-9DE5-5A4D50D86F99}" dt="2024-04-05T10:28:11.617" v="753" actId="1076"/>
          <ac:picMkLst>
            <pc:docMk/>
            <pc:sldMk cId="1101105294" sldId="269"/>
            <ac:picMk id="6" creationId="{77ADDFBE-4745-444F-DE85-B68214894CB5}"/>
          </ac:picMkLst>
        </pc:picChg>
      </pc:sldChg>
      <pc:sldChg chg="addSp delSp modSp add mod">
        <pc:chgData name="Islam Smadyarov" userId="c1ec5791d900ab89" providerId="LiveId" clId="{ECD75B89-59C1-42AE-9DE5-5A4D50D86F99}" dt="2024-04-05T11:12:08.070" v="838" actId="14100"/>
        <pc:sldMkLst>
          <pc:docMk/>
          <pc:sldMk cId="3863856342" sldId="270"/>
        </pc:sldMkLst>
        <pc:spChg chg="add del mod">
          <ac:chgData name="Islam Smadyarov" userId="c1ec5791d900ab89" providerId="LiveId" clId="{ECD75B89-59C1-42AE-9DE5-5A4D50D86F99}" dt="2024-04-05T11:11:15.737" v="796" actId="478"/>
          <ac:spMkLst>
            <pc:docMk/>
            <pc:sldMk cId="3863856342" sldId="270"/>
            <ac:spMk id="3" creationId="{E2D4DE95-00E7-2C24-0BB6-0A71B671B3B0}"/>
          </ac:spMkLst>
        </pc:spChg>
        <pc:spChg chg="mod">
          <ac:chgData name="Islam Smadyarov" userId="c1ec5791d900ab89" providerId="LiveId" clId="{ECD75B89-59C1-42AE-9DE5-5A4D50D86F99}" dt="2024-04-05T11:12:06.445" v="837" actId="1076"/>
          <ac:spMkLst>
            <pc:docMk/>
            <pc:sldMk cId="3863856342" sldId="270"/>
            <ac:spMk id="4" creationId="{09106595-E0A3-0E5F-AC5C-3776D2A8644E}"/>
          </ac:spMkLst>
        </pc:spChg>
        <pc:spChg chg="del mod">
          <ac:chgData name="Islam Smadyarov" userId="c1ec5791d900ab89" providerId="LiveId" clId="{ECD75B89-59C1-42AE-9DE5-5A4D50D86F99}" dt="2024-04-05T11:11:11.860" v="794" actId="478"/>
          <ac:spMkLst>
            <pc:docMk/>
            <pc:sldMk cId="3863856342" sldId="270"/>
            <ac:spMk id="77" creationId="{00000000-0000-0000-0000-000000000000}"/>
          </ac:spMkLst>
        </pc:spChg>
        <pc:picChg chg="del">
          <ac:chgData name="Islam Smadyarov" userId="c1ec5791d900ab89" providerId="LiveId" clId="{ECD75B89-59C1-42AE-9DE5-5A4D50D86F99}" dt="2024-04-05T11:11:17.144" v="798" actId="478"/>
          <ac:picMkLst>
            <pc:docMk/>
            <pc:sldMk cId="3863856342" sldId="270"/>
            <ac:picMk id="5" creationId="{176FC83B-9829-2648-7C33-3D76D6832CBA}"/>
          </ac:picMkLst>
        </pc:picChg>
        <pc:picChg chg="add mod">
          <ac:chgData name="Islam Smadyarov" userId="c1ec5791d900ab89" providerId="LiveId" clId="{ECD75B89-59C1-42AE-9DE5-5A4D50D86F99}" dt="2024-04-05T11:12:08.070" v="838" actId="14100"/>
          <ac:picMkLst>
            <pc:docMk/>
            <pc:sldMk cId="3863856342" sldId="270"/>
            <ac:picMk id="6" creationId="{16A6E9CB-6643-FC5C-6E7F-1189E519870F}"/>
          </ac:picMkLst>
        </pc:picChg>
        <pc:picChg chg="del">
          <ac:chgData name="Islam Smadyarov" userId="c1ec5791d900ab89" providerId="LiveId" clId="{ECD75B89-59C1-42AE-9DE5-5A4D50D86F99}" dt="2024-04-05T11:11:16.744" v="797" actId="478"/>
          <ac:picMkLst>
            <pc:docMk/>
            <pc:sldMk cId="3863856342" sldId="270"/>
            <ac:picMk id="7" creationId="{90E38AC5-CB40-2DD8-D779-9B8D8C436769}"/>
          </ac:picMkLst>
        </pc:picChg>
      </pc:sldChg>
      <pc:sldChg chg="addSp delSp modSp add mod">
        <pc:chgData name="Islam Smadyarov" userId="c1ec5791d900ab89" providerId="LiveId" clId="{ECD75B89-59C1-42AE-9DE5-5A4D50D86F99}" dt="2024-04-05T11:31:16.875" v="1246" actId="1076"/>
        <pc:sldMkLst>
          <pc:docMk/>
          <pc:sldMk cId="2748082641" sldId="271"/>
        </pc:sldMkLst>
        <pc:spChg chg="add del mod">
          <ac:chgData name="Islam Smadyarov" userId="c1ec5791d900ab89" providerId="LiveId" clId="{ECD75B89-59C1-42AE-9DE5-5A4D50D86F99}" dt="2024-04-05T11:14:12.222" v="874" actId="478"/>
          <ac:spMkLst>
            <pc:docMk/>
            <pc:sldMk cId="2748082641" sldId="271"/>
            <ac:spMk id="3" creationId="{0EFBE00A-AC4E-3765-69A5-19C3BA733BE1}"/>
          </ac:spMkLst>
        </pc:spChg>
        <pc:spChg chg="add del mod">
          <ac:chgData name="Islam Smadyarov" userId="c1ec5791d900ab89" providerId="LiveId" clId="{ECD75B89-59C1-42AE-9DE5-5A4D50D86F99}" dt="2024-04-05T11:14:19.583" v="877" actId="20577"/>
          <ac:spMkLst>
            <pc:docMk/>
            <pc:sldMk cId="2748082641" sldId="271"/>
            <ac:spMk id="4" creationId="{09106595-E0A3-0E5F-AC5C-3776D2A8644E}"/>
          </ac:spMkLst>
        </pc:spChg>
        <pc:spChg chg="add mod">
          <ac:chgData name="Islam Smadyarov" userId="c1ec5791d900ab89" providerId="LiveId" clId="{ECD75B89-59C1-42AE-9DE5-5A4D50D86F99}" dt="2024-04-05T11:31:16.875" v="1246" actId="1076"/>
          <ac:spMkLst>
            <pc:docMk/>
            <pc:sldMk cId="2748082641" sldId="271"/>
            <ac:spMk id="9" creationId="{30BEA079-D031-109D-2AF4-7F612B5AC986}"/>
          </ac:spMkLst>
        </pc:spChg>
        <pc:spChg chg="del">
          <ac:chgData name="Islam Smadyarov" userId="c1ec5791d900ab89" providerId="LiveId" clId="{ECD75B89-59C1-42AE-9DE5-5A4D50D86F99}" dt="2024-04-05T11:13:46.542" v="840" actId="478"/>
          <ac:spMkLst>
            <pc:docMk/>
            <pc:sldMk cId="2748082641" sldId="271"/>
            <ac:spMk id="77" creationId="{00000000-0000-0000-0000-000000000000}"/>
          </ac:spMkLst>
        </pc:spChg>
        <pc:picChg chg="add del">
          <ac:chgData name="Islam Smadyarov" userId="c1ec5791d900ab89" providerId="LiveId" clId="{ECD75B89-59C1-42AE-9DE5-5A4D50D86F99}" dt="2024-04-05T11:14:13.057" v="876" actId="478"/>
          <ac:picMkLst>
            <pc:docMk/>
            <pc:sldMk cId="2748082641" sldId="271"/>
            <ac:picMk id="5" creationId="{176FC83B-9829-2648-7C33-3D76D6832CBA}"/>
          </ac:picMkLst>
        </pc:picChg>
        <pc:picChg chg="add mod">
          <ac:chgData name="Islam Smadyarov" userId="c1ec5791d900ab89" providerId="LiveId" clId="{ECD75B89-59C1-42AE-9DE5-5A4D50D86F99}" dt="2024-04-05T11:14:00.517" v="847"/>
          <ac:picMkLst>
            <pc:docMk/>
            <pc:sldMk cId="2748082641" sldId="271"/>
            <ac:picMk id="6" creationId="{391DB79E-1076-82CE-02A7-F28E1EEA8580}"/>
          </ac:picMkLst>
        </pc:picChg>
        <pc:picChg chg="add del">
          <ac:chgData name="Islam Smadyarov" userId="c1ec5791d900ab89" providerId="LiveId" clId="{ECD75B89-59C1-42AE-9DE5-5A4D50D86F99}" dt="2024-04-05T11:14:12.781" v="875" actId="478"/>
          <ac:picMkLst>
            <pc:docMk/>
            <pc:sldMk cId="2748082641" sldId="271"/>
            <ac:picMk id="7" creationId="{90E38AC5-CB40-2DD8-D779-9B8D8C436769}"/>
          </ac:picMkLst>
        </pc:picChg>
        <pc:picChg chg="add mod">
          <ac:chgData name="Islam Smadyarov" userId="c1ec5791d900ab89" providerId="LiveId" clId="{ECD75B89-59C1-42AE-9DE5-5A4D50D86F99}" dt="2024-04-05T11:14:40.293" v="889" actId="14100"/>
          <ac:picMkLst>
            <pc:docMk/>
            <pc:sldMk cId="2748082641" sldId="271"/>
            <ac:picMk id="8" creationId="{6F2591FE-F869-ED43-5547-5EF92384D2FD}"/>
          </ac:picMkLst>
        </pc:picChg>
      </pc:sldChg>
      <pc:sldChg chg="addSp delSp modSp add mod">
        <pc:chgData name="Islam Smadyarov" userId="c1ec5791d900ab89" providerId="LiveId" clId="{ECD75B89-59C1-42AE-9DE5-5A4D50D86F99}" dt="2024-04-05T16:30:16.121" v="3616" actId="14100"/>
        <pc:sldMkLst>
          <pc:docMk/>
          <pc:sldMk cId="874767509" sldId="272"/>
        </pc:sldMkLst>
        <pc:spChg chg="mod">
          <ac:chgData name="Islam Smadyarov" userId="c1ec5791d900ab89" providerId="LiveId" clId="{ECD75B89-59C1-42AE-9DE5-5A4D50D86F99}" dt="2024-04-05T16:30:16.121" v="3616" actId="14100"/>
          <ac:spMkLst>
            <pc:docMk/>
            <pc:sldMk cId="874767509" sldId="272"/>
            <ac:spMk id="4" creationId="{09106595-E0A3-0E5F-AC5C-3776D2A8644E}"/>
          </ac:spMkLst>
        </pc:spChg>
        <pc:picChg chg="add mod">
          <ac:chgData name="Islam Smadyarov" userId="c1ec5791d900ab89" providerId="LiveId" clId="{ECD75B89-59C1-42AE-9DE5-5A4D50D86F99}" dt="2024-04-05T11:16:06.080" v="911" actId="14100"/>
          <ac:picMkLst>
            <pc:docMk/>
            <pc:sldMk cId="874767509" sldId="272"/>
            <ac:picMk id="2" creationId="{AACD40CB-CB44-43F9-7D13-0A9AA0D96C30}"/>
          </ac:picMkLst>
        </pc:picChg>
        <pc:picChg chg="add mod modCrop">
          <ac:chgData name="Islam Smadyarov" userId="c1ec5791d900ab89" providerId="LiveId" clId="{ECD75B89-59C1-42AE-9DE5-5A4D50D86F99}" dt="2024-04-05T11:16:12.147" v="913" actId="14100"/>
          <ac:picMkLst>
            <pc:docMk/>
            <pc:sldMk cId="874767509" sldId="272"/>
            <ac:picMk id="3" creationId="{268DF184-E53C-5C16-F530-9244030B2C0A}"/>
          </ac:picMkLst>
        </pc:picChg>
        <pc:picChg chg="add mod">
          <ac:chgData name="Islam Smadyarov" userId="c1ec5791d900ab89" providerId="LiveId" clId="{ECD75B89-59C1-42AE-9DE5-5A4D50D86F99}" dt="2024-04-05T11:18:19.303" v="927" actId="1076"/>
          <ac:picMkLst>
            <pc:docMk/>
            <pc:sldMk cId="874767509" sldId="272"/>
            <ac:picMk id="5" creationId="{50E0F6CF-6FD4-A0E3-2BB8-B8BB6483CA8A}"/>
          </ac:picMkLst>
        </pc:picChg>
        <pc:picChg chg="add del mod">
          <ac:chgData name="Islam Smadyarov" userId="c1ec5791d900ab89" providerId="LiveId" clId="{ECD75B89-59C1-42AE-9DE5-5A4D50D86F99}" dt="2024-04-05T11:18:21.457" v="930" actId="478"/>
          <ac:picMkLst>
            <pc:docMk/>
            <pc:sldMk cId="874767509" sldId="272"/>
            <ac:picMk id="6" creationId="{FDA66A7E-B212-9055-E695-C25505FE11C3}"/>
          </ac:picMkLst>
        </pc:picChg>
        <pc:picChg chg="add del mod">
          <ac:chgData name="Islam Smadyarov" userId="c1ec5791d900ab89" providerId="LiveId" clId="{ECD75B89-59C1-42AE-9DE5-5A4D50D86F99}" dt="2024-04-05T11:18:24.601" v="932" actId="478"/>
          <ac:picMkLst>
            <pc:docMk/>
            <pc:sldMk cId="874767509" sldId="272"/>
            <ac:picMk id="7" creationId="{9AD2182A-CF35-B889-DDAF-616EA64AB30C}"/>
          </ac:picMkLst>
        </pc:picChg>
        <pc:picChg chg="del">
          <ac:chgData name="Islam Smadyarov" userId="c1ec5791d900ab89" providerId="LiveId" clId="{ECD75B89-59C1-42AE-9DE5-5A4D50D86F99}" dt="2024-04-05T11:15:12.934" v="891" actId="478"/>
          <ac:picMkLst>
            <pc:docMk/>
            <pc:sldMk cId="874767509" sldId="272"/>
            <ac:picMk id="8" creationId="{6F2591FE-F869-ED43-5547-5EF92384D2FD}"/>
          </ac:picMkLst>
        </pc:picChg>
      </pc:sldChg>
      <pc:sldChg chg="addSp delSp modSp add mod">
        <pc:chgData name="Islam Smadyarov" userId="c1ec5791d900ab89" providerId="LiveId" clId="{ECD75B89-59C1-42AE-9DE5-5A4D50D86F99}" dt="2024-04-05T11:20:22.133" v="1025" actId="1076"/>
        <pc:sldMkLst>
          <pc:docMk/>
          <pc:sldMk cId="393322489" sldId="273"/>
        </pc:sldMkLst>
        <pc:spChg chg="mod">
          <ac:chgData name="Islam Smadyarov" userId="c1ec5791d900ab89" providerId="LiveId" clId="{ECD75B89-59C1-42AE-9DE5-5A4D50D86F99}" dt="2024-04-05T11:19:48.764" v="1013" actId="255"/>
          <ac:spMkLst>
            <pc:docMk/>
            <pc:sldMk cId="393322489" sldId="273"/>
            <ac:spMk id="4" creationId="{09106595-E0A3-0E5F-AC5C-3776D2A8644E}"/>
          </ac:spMkLst>
        </pc:spChg>
        <pc:spChg chg="add mod">
          <ac:chgData name="Islam Smadyarov" userId="c1ec5791d900ab89" providerId="LiveId" clId="{ECD75B89-59C1-42AE-9DE5-5A4D50D86F99}" dt="2024-04-05T11:19:47.604" v="1010" actId="1076"/>
          <ac:spMkLst>
            <pc:docMk/>
            <pc:sldMk cId="393322489" sldId="273"/>
            <ac:spMk id="8" creationId="{3B3C47F7-671D-02E2-D68F-F04E92070A1E}"/>
          </ac:spMkLst>
        </pc:spChg>
        <pc:picChg chg="del">
          <ac:chgData name="Islam Smadyarov" userId="c1ec5791d900ab89" providerId="LiveId" clId="{ECD75B89-59C1-42AE-9DE5-5A4D50D86F99}" dt="2024-04-05T11:18:28.356" v="935" actId="478"/>
          <ac:picMkLst>
            <pc:docMk/>
            <pc:sldMk cId="393322489" sldId="273"/>
            <ac:picMk id="2" creationId="{AACD40CB-CB44-43F9-7D13-0A9AA0D96C30}"/>
          </ac:picMkLst>
        </pc:picChg>
        <pc:picChg chg="del">
          <ac:chgData name="Islam Smadyarov" userId="c1ec5791d900ab89" providerId="LiveId" clId="{ECD75B89-59C1-42AE-9DE5-5A4D50D86F99}" dt="2024-04-05T11:18:28.042" v="934" actId="478"/>
          <ac:picMkLst>
            <pc:docMk/>
            <pc:sldMk cId="393322489" sldId="273"/>
            <ac:picMk id="3" creationId="{268DF184-E53C-5C16-F530-9244030B2C0A}"/>
          </ac:picMkLst>
        </pc:picChg>
        <pc:picChg chg="del">
          <ac:chgData name="Islam Smadyarov" userId="c1ec5791d900ab89" providerId="LiveId" clId="{ECD75B89-59C1-42AE-9DE5-5A4D50D86F99}" dt="2024-04-05T11:18:29.122" v="936" actId="478"/>
          <ac:picMkLst>
            <pc:docMk/>
            <pc:sldMk cId="393322489" sldId="273"/>
            <ac:picMk id="5" creationId="{50E0F6CF-6FD4-A0E3-2BB8-B8BB6483CA8A}"/>
          </ac:picMkLst>
        </pc:picChg>
        <pc:picChg chg="add mod">
          <ac:chgData name="Islam Smadyarov" userId="c1ec5791d900ab89" providerId="LiveId" clId="{ECD75B89-59C1-42AE-9DE5-5A4D50D86F99}" dt="2024-04-05T11:20:22.133" v="1025" actId="1076"/>
          <ac:picMkLst>
            <pc:docMk/>
            <pc:sldMk cId="393322489" sldId="273"/>
            <ac:picMk id="6" creationId="{F01EA738-96E3-955E-75DA-F75B1215F28D}"/>
          </ac:picMkLst>
        </pc:picChg>
        <pc:picChg chg="add mod">
          <ac:chgData name="Islam Smadyarov" userId="c1ec5791d900ab89" providerId="LiveId" clId="{ECD75B89-59C1-42AE-9DE5-5A4D50D86F99}" dt="2024-04-05T11:19:59.396" v="1021" actId="1076"/>
          <ac:picMkLst>
            <pc:docMk/>
            <pc:sldMk cId="393322489" sldId="273"/>
            <ac:picMk id="7" creationId="{80BB6CE4-9C06-6AED-CC01-9F6AB8E8ED31}"/>
          </ac:picMkLst>
        </pc:picChg>
      </pc:sldChg>
      <pc:sldChg chg="addSp delSp modSp add mod">
        <pc:chgData name="Islam Smadyarov" userId="c1ec5791d900ab89" providerId="LiveId" clId="{ECD75B89-59C1-42AE-9DE5-5A4D50D86F99}" dt="2024-04-05T11:28:06.268" v="1234" actId="14100"/>
        <pc:sldMkLst>
          <pc:docMk/>
          <pc:sldMk cId="3415421748" sldId="274"/>
        </pc:sldMkLst>
        <pc:spChg chg="mod">
          <ac:chgData name="Islam Smadyarov" userId="c1ec5791d900ab89" providerId="LiveId" clId="{ECD75B89-59C1-42AE-9DE5-5A4D50D86F99}" dt="2024-04-05T11:23:00.161" v="1128" actId="122"/>
          <ac:spMkLst>
            <pc:docMk/>
            <pc:sldMk cId="3415421748" sldId="274"/>
            <ac:spMk id="4" creationId="{09106595-E0A3-0E5F-AC5C-3776D2A8644E}"/>
          </ac:spMkLst>
        </pc:spChg>
        <pc:picChg chg="add mod">
          <ac:chgData name="Islam Smadyarov" userId="c1ec5791d900ab89" providerId="LiveId" clId="{ECD75B89-59C1-42AE-9DE5-5A4D50D86F99}" dt="2024-04-05T11:28:06.268" v="1234" actId="14100"/>
          <ac:picMkLst>
            <pc:docMk/>
            <pc:sldMk cId="3415421748" sldId="274"/>
            <ac:picMk id="2" creationId="{5AC3EA8D-B50D-3F9E-6331-6B5FED031A8C}"/>
          </ac:picMkLst>
        </pc:picChg>
        <pc:picChg chg="add del mod">
          <ac:chgData name="Islam Smadyarov" userId="c1ec5791d900ab89" providerId="LiveId" clId="{ECD75B89-59C1-42AE-9DE5-5A4D50D86F99}" dt="2024-04-05T11:22:48.820" v="1125" actId="478"/>
          <ac:picMkLst>
            <pc:docMk/>
            <pc:sldMk cId="3415421748" sldId="274"/>
            <ac:picMk id="3" creationId="{6D2F20F6-5A16-B7D1-D560-11BC7B74FC00}"/>
          </ac:picMkLst>
        </pc:picChg>
        <pc:picChg chg="add mod">
          <ac:chgData name="Islam Smadyarov" userId="c1ec5791d900ab89" providerId="LiveId" clId="{ECD75B89-59C1-42AE-9DE5-5A4D50D86F99}" dt="2024-04-05T11:22:27.614" v="1112"/>
          <ac:picMkLst>
            <pc:docMk/>
            <pc:sldMk cId="3415421748" sldId="274"/>
            <ac:picMk id="5" creationId="{80AC5D4D-C50B-AEEF-F8AC-E71AFF46A457}"/>
          </ac:picMkLst>
        </pc:picChg>
        <pc:picChg chg="del">
          <ac:chgData name="Islam Smadyarov" userId="c1ec5791d900ab89" providerId="LiveId" clId="{ECD75B89-59C1-42AE-9DE5-5A4D50D86F99}" dt="2024-04-05T11:20:39.001" v="1028" actId="478"/>
          <ac:picMkLst>
            <pc:docMk/>
            <pc:sldMk cId="3415421748" sldId="274"/>
            <ac:picMk id="6" creationId="{F01EA738-96E3-955E-75DA-F75B1215F28D}"/>
          </ac:picMkLst>
        </pc:picChg>
        <pc:picChg chg="del">
          <ac:chgData name="Islam Smadyarov" userId="c1ec5791d900ab89" providerId="LiveId" clId="{ECD75B89-59C1-42AE-9DE5-5A4D50D86F99}" dt="2024-04-05T11:20:37.345" v="1027" actId="478"/>
          <ac:picMkLst>
            <pc:docMk/>
            <pc:sldMk cId="3415421748" sldId="274"/>
            <ac:picMk id="7" creationId="{80BB6CE4-9C06-6AED-CC01-9F6AB8E8ED31}"/>
          </ac:picMkLst>
        </pc:picChg>
        <pc:picChg chg="add mod modCrop">
          <ac:chgData name="Islam Smadyarov" userId="c1ec5791d900ab89" providerId="LiveId" clId="{ECD75B89-59C1-42AE-9DE5-5A4D50D86F99}" dt="2024-04-05T11:27:46.334" v="1232" actId="1076"/>
          <ac:picMkLst>
            <pc:docMk/>
            <pc:sldMk cId="3415421748" sldId="274"/>
            <ac:picMk id="8" creationId="{CB69D87F-152B-88D7-EADC-62C4ED8261B8}"/>
          </ac:picMkLst>
        </pc:picChg>
      </pc:sldChg>
      <pc:sldChg chg="addSp delSp modSp add mod">
        <pc:chgData name="Islam Smadyarov" userId="c1ec5791d900ab89" providerId="LiveId" clId="{ECD75B89-59C1-42AE-9DE5-5A4D50D86F99}" dt="2024-04-05T11:28:33.788" v="1236" actId="478"/>
        <pc:sldMkLst>
          <pc:docMk/>
          <pc:sldMk cId="3191072225" sldId="275"/>
        </pc:sldMkLst>
        <pc:spChg chg="add mod">
          <ac:chgData name="Islam Smadyarov" userId="c1ec5791d900ab89" providerId="LiveId" clId="{ECD75B89-59C1-42AE-9DE5-5A4D50D86F99}" dt="2024-04-05T11:26:18.586" v="1191" actId="20577"/>
          <ac:spMkLst>
            <pc:docMk/>
            <pc:sldMk cId="3191072225" sldId="275"/>
            <ac:spMk id="3" creationId="{A0DC86D5-809B-A127-56BC-11AF9115E5C3}"/>
          </ac:spMkLst>
        </pc:spChg>
        <pc:spChg chg="del">
          <ac:chgData name="Islam Smadyarov" userId="c1ec5791d900ab89" providerId="LiveId" clId="{ECD75B89-59C1-42AE-9DE5-5A4D50D86F99}" dt="2024-04-05T11:23:54.819" v="1142" actId="478"/>
          <ac:spMkLst>
            <pc:docMk/>
            <pc:sldMk cId="3191072225" sldId="275"/>
            <ac:spMk id="4" creationId="{09106595-E0A3-0E5F-AC5C-3776D2A8644E}"/>
          </ac:spMkLst>
        </pc:spChg>
        <pc:picChg chg="del">
          <ac:chgData name="Islam Smadyarov" userId="c1ec5791d900ab89" providerId="LiveId" clId="{ECD75B89-59C1-42AE-9DE5-5A4D50D86F99}" dt="2024-04-05T11:23:06.036" v="1130" actId="478"/>
          <ac:picMkLst>
            <pc:docMk/>
            <pc:sldMk cId="3191072225" sldId="275"/>
            <ac:picMk id="2" creationId="{5AC3EA8D-B50D-3F9E-6331-6B5FED031A8C}"/>
          </ac:picMkLst>
        </pc:picChg>
        <pc:picChg chg="add mod">
          <ac:chgData name="Islam Smadyarov" userId="c1ec5791d900ab89" providerId="LiveId" clId="{ECD75B89-59C1-42AE-9DE5-5A4D50D86F99}" dt="2024-04-05T11:26:25.840" v="1201" actId="14100"/>
          <ac:picMkLst>
            <pc:docMk/>
            <pc:sldMk cId="3191072225" sldId="275"/>
            <ac:picMk id="5" creationId="{2D97429C-AA50-20AA-2956-AA3F036A7C63}"/>
          </ac:picMkLst>
        </pc:picChg>
        <pc:picChg chg="add mod">
          <ac:chgData name="Islam Smadyarov" userId="c1ec5791d900ab89" providerId="LiveId" clId="{ECD75B89-59C1-42AE-9DE5-5A4D50D86F99}" dt="2024-04-05T11:26:45.622" v="1219" actId="14100"/>
          <ac:picMkLst>
            <pc:docMk/>
            <pc:sldMk cId="3191072225" sldId="275"/>
            <ac:picMk id="6" creationId="{91326B2E-F991-DB49-5AC1-D0B1E77A2462}"/>
          </ac:picMkLst>
        </pc:picChg>
        <pc:picChg chg="add mod">
          <ac:chgData name="Islam Smadyarov" userId="c1ec5791d900ab89" providerId="LiveId" clId="{ECD75B89-59C1-42AE-9DE5-5A4D50D86F99}" dt="2024-04-05T11:26:38.333" v="1218" actId="1076"/>
          <ac:picMkLst>
            <pc:docMk/>
            <pc:sldMk cId="3191072225" sldId="275"/>
            <ac:picMk id="7" creationId="{EC88C448-91E1-0918-2EFF-81FB63D87930}"/>
          </ac:picMkLst>
        </pc:picChg>
        <pc:picChg chg="add del mod">
          <ac:chgData name="Islam Smadyarov" userId="c1ec5791d900ab89" providerId="LiveId" clId="{ECD75B89-59C1-42AE-9DE5-5A4D50D86F99}" dt="2024-04-05T11:28:33.788" v="1236" actId="478"/>
          <ac:picMkLst>
            <pc:docMk/>
            <pc:sldMk cId="3191072225" sldId="275"/>
            <ac:picMk id="8" creationId="{8B76567A-5F18-FDA2-FAE3-D6225E0CB9F1}"/>
          </ac:picMkLst>
        </pc:picChg>
      </pc:sldChg>
      <pc:sldChg chg="addSp delSp modSp add mod">
        <pc:chgData name="Islam Smadyarov" userId="c1ec5791d900ab89" providerId="LiveId" clId="{ECD75B89-59C1-42AE-9DE5-5A4D50D86F99}" dt="2024-04-05T11:36:09.330" v="1273" actId="1076"/>
        <pc:sldMkLst>
          <pc:docMk/>
          <pc:sldMk cId="483649424" sldId="276"/>
        </pc:sldMkLst>
        <pc:spChg chg="del">
          <ac:chgData name="Islam Smadyarov" userId="c1ec5791d900ab89" providerId="LiveId" clId="{ECD75B89-59C1-42AE-9DE5-5A4D50D86F99}" dt="2024-04-05T11:36:03.073" v="1270" actId="478"/>
          <ac:spMkLst>
            <pc:docMk/>
            <pc:sldMk cId="483649424" sldId="276"/>
            <ac:spMk id="4" creationId="{09106595-E0A3-0E5F-AC5C-3776D2A8644E}"/>
          </ac:spMkLst>
        </pc:spChg>
        <pc:picChg chg="del">
          <ac:chgData name="Islam Smadyarov" userId="c1ec5791d900ab89" providerId="LiveId" clId="{ECD75B89-59C1-42AE-9DE5-5A4D50D86F99}" dt="2024-04-05T11:28:39.367" v="1239" actId="478"/>
          <ac:picMkLst>
            <pc:docMk/>
            <pc:sldMk cId="483649424" sldId="276"/>
            <ac:picMk id="2" creationId="{5AC3EA8D-B50D-3F9E-6331-6B5FED031A8C}"/>
          </ac:picMkLst>
        </pc:picChg>
        <pc:picChg chg="add mod modCrop">
          <ac:chgData name="Islam Smadyarov" userId="c1ec5791d900ab89" providerId="LiveId" clId="{ECD75B89-59C1-42AE-9DE5-5A4D50D86F99}" dt="2024-04-05T11:36:07.499" v="1272" actId="1076"/>
          <ac:picMkLst>
            <pc:docMk/>
            <pc:sldMk cId="483649424" sldId="276"/>
            <ac:picMk id="3" creationId="{0C8CC3DE-690B-E76A-6381-C452FBCF0409}"/>
          </ac:picMkLst>
        </pc:picChg>
        <pc:picChg chg="add mod">
          <ac:chgData name="Islam Smadyarov" userId="c1ec5791d900ab89" providerId="LiveId" clId="{ECD75B89-59C1-42AE-9DE5-5A4D50D86F99}" dt="2024-04-05T11:36:09.330" v="1273" actId="1076"/>
          <ac:picMkLst>
            <pc:docMk/>
            <pc:sldMk cId="483649424" sldId="276"/>
            <ac:picMk id="5" creationId="{23D2949B-56AD-0DBA-B482-CFBC16AC3B09}"/>
          </ac:picMkLst>
        </pc:picChg>
        <pc:picChg chg="del">
          <ac:chgData name="Islam Smadyarov" userId="c1ec5791d900ab89" providerId="LiveId" clId="{ECD75B89-59C1-42AE-9DE5-5A4D50D86F99}" dt="2024-04-05T11:28:37.992" v="1238" actId="478"/>
          <ac:picMkLst>
            <pc:docMk/>
            <pc:sldMk cId="483649424" sldId="276"/>
            <ac:picMk id="8" creationId="{CB69D87F-152B-88D7-EADC-62C4ED8261B8}"/>
          </ac:picMkLst>
        </pc:picChg>
        <pc:cxnChg chg="add mod">
          <ac:chgData name="Islam Smadyarov" userId="c1ec5791d900ab89" providerId="LiveId" clId="{ECD75B89-59C1-42AE-9DE5-5A4D50D86F99}" dt="2024-04-05T11:36:09.330" v="1273" actId="1076"/>
          <ac:cxnSpMkLst>
            <pc:docMk/>
            <pc:sldMk cId="483649424" sldId="276"/>
            <ac:cxnSpMk id="7" creationId="{43A48D34-35BE-8C7D-EEEA-8819E8125919}"/>
          </ac:cxnSpMkLst>
        </pc:cxnChg>
      </pc:sldChg>
      <pc:sldChg chg="addSp delSp modSp add mod">
        <pc:chgData name="Islam Smadyarov" userId="c1ec5791d900ab89" providerId="LiveId" clId="{ECD75B89-59C1-42AE-9DE5-5A4D50D86F99}" dt="2024-04-05T11:38:33.183" v="1291" actId="1076"/>
        <pc:sldMkLst>
          <pc:docMk/>
          <pc:sldMk cId="332534717" sldId="277"/>
        </pc:sldMkLst>
        <pc:spChg chg="del">
          <ac:chgData name="Islam Smadyarov" userId="c1ec5791d900ab89" providerId="LiveId" clId="{ECD75B89-59C1-42AE-9DE5-5A4D50D86F99}" dt="2024-04-05T11:37:51.991" v="1277" actId="478"/>
          <ac:spMkLst>
            <pc:docMk/>
            <pc:sldMk cId="332534717" sldId="277"/>
            <ac:spMk id="4" creationId="{09106595-E0A3-0E5F-AC5C-3776D2A8644E}"/>
          </ac:spMkLst>
        </pc:spChg>
        <pc:picChg chg="del">
          <ac:chgData name="Islam Smadyarov" userId="c1ec5791d900ab89" providerId="LiveId" clId="{ECD75B89-59C1-42AE-9DE5-5A4D50D86F99}" dt="2024-04-05T11:37:46.299" v="1275" actId="478"/>
          <ac:picMkLst>
            <pc:docMk/>
            <pc:sldMk cId="332534717" sldId="277"/>
            <ac:picMk id="2" creationId="{5AC3EA8D-B50D-3F9E-6331-6B5FED031A8C}"/>
          </ac:picMkLst>
        </pc:picChg>
        <pc:picChg chg="add mod">
          <ac:chgData name="Islam Smadyarov" userId="c1ec5791d900ab89" providerId="LiveId" clId="{ECD75B89-59C1-42AE-9DE5-5A4D50D86F99}" dt="2024-04-05T11:38:28.446" v="1289" actId="1076"/>
          <ac:picMkLst>
            <pc:docMk/>
            <pc:sldMk cId="332534717" sldId="277"/>
            <ac:picMk id="3" creationId="{A2B5F100-C4DB-191D-AD9D-F1754EB60AB2}"/>
          </ac:picMkLst>
        </pc:picChg>
        <pc:picChg chg="add mod">
          <ac:chgData name="Islam Smadyarov" userId="c1ec5791d900ab89" providerId="LiveId" clId="{ECD75B89-59C1-42AE-9DE5-5A4D50D86F99}" dt="2024-04-05T11:38:33.183" v="1291" actId="1076"/>
          <ac:picMkLst>
            <pc:docMk/>
            <pc:sldMk cId="332534717" sldId="277"/>
            <ac:picMk id="5" creationId="{B92AE5BE-802A-20BC-4130-E9B05CB4DC75}"/>
          </ac:picMkLst>
        </pc:picChg>
        <pc:picChg chg="del">
          <ac:chgData name="Islam Smadyarov" userId="c1ec5791d900ab89" providerId="LiveId" clId="{ECD75B89-59C1-42AE-9DE5-5A4D50D86F99}" dt="2024-04-05T11:37:47.586" v="1276" actId="478"/>
          <ac:picMkLst>
            <pc:docMk/>
            <pc:sldMk cId="332534717" sldId="277"/>
            <ac:picMk id="8" creationId="{CB69D87F-152B-88D7-EADC-62C4ED8261B8}"/>
          </ac:picMkLst>
        </pc:picChg>
      </pc:sldChg>
      <pc:sldChg chg="addSp delSp modSp add mod">
        <pc:chgData name="Islam Smadyarov" userId="c1ec5791d900ab89" providerId="LiveId" clId="{ECD75B89-59C1-42AE-9DE5-5A4D50D86F99}" dt="2024-04-05T11:46:37.214" v="1395" actId="1076"/>
        <pc:sldMkLst>
          <pc:docMk/>
          <pc:sldMk cId="4020153981" sldId="278"/>
        </pc:sldMkLst>
        <pc:spChg chg="add del mod">
          <ac:chgData name="Islam Smadyarov" userId="c1ec5791d900ab89" providerId="LiveId" clId="{ECD75B89-59C1-42AE-9DE5-5A4D50D86F99}" dt="2024-04-05T11:42:28.532" v="1352" actId="478"/>
          <ac:spMkLst>
            <pc:docMk/>
            <pc:sldMk cId="4020153981" sldId="278"/>
            <ac:spMk id="2" creationId="{3FC06527-7C6E-1894-D500-208EA11BA45E}"/>
          </ac:spMkLst>
        </pc:spChg>
        <pc:spChg chg="add del mod">
          <ac:chgData name="Islam Smadyarov" userId="c1ec5791d900ab89" providerId="LiveId" clId="{ECD75B89-59C1-42AE-9DE5-5A4D50D86F99}" dt="2024-04-05T11:42:27.181" v="1351" actId="478"/>
          <ac:spMkLst>
            <pc:docMk/>
            <pc:sldMk cId="4020153981" sldId="278"/>
            <ac:spMk id="6" creationId="{5FD1C88B-0C7B-5DA5-C3FB-1F2B509D5E21}"/>
          </ac:spMkLst>
        </pc:spChg>
        <pc:spChg chg="add del mod">
          <ac:chgData name="Islam Smadyarov" userId="c1ec5791d900ab89" providerId="LiveId" clId="{ECD75B89-59C1-42AE-9DE5-5A4D50D86F99}" dt="2024-04-05T11:41:35.088" v="1347" actId="478"/>
          <ac:spMkLst>
            <pc:docMk/>
            <pc:sldMk cId="4020153981" sldId="278"/>
            <ac:spMk id="7" creationId="{785E56EA-2F48-1E3D-A749-985B451A1867}"/>
          </ac:spMkLst>
        </pc:spChg>
        <pc:spChg chg="add del mod">
          <ac:chgData name="Islam Smadyarov" userId="c1ec5791d900ab89" providerId="LiveId" clId="{ECD75B89-59C1-42AE-9DE5-5A4D50D86F99}" dt="2024-04-05T11:42:29.179" v="1353" actId="478"/>
          <ac:spMkLst>
            <pc:docMk/>
            <pc:sldMk cId="4020153981" sldId="278"/>
            <ac:spMk id="9" creationId="{2DAB7FFB-E37E-BDCC-2280-FA0178B3FE8D}"/>
          </ac:spMkLst>
        </pc:spChg>
        <pc:spChg chg="add mod">
          <ac:chgData name="Islam Smadyarov" userId="c1ec5791d900ab89" providerId="LiveId" clId="{ECD75B89-59C1-42AE-9DE5-5A4D50D86F99}" dt="2024-04-05T11:46:04.806" v="1382" actId="255"/>
          <ac:spMkLst>
            <pc:docMk/>
            <pc:sldMk cId="4020153981" sldId="278"/>
            <ac:spMk id="10" creationId="{5CCA1339-D960-5231-296D-C4CE83E1A42B}"/>
          </ac:spMkLst>
        </pc:spChg>
        <pc:spChg chg="add mod">
          <ac:chgData name="Islam Smadyarov" userId="c1ec5791d900ab89" providerId="LiveId" clId="{ECD75B89-59C1-42AE-9DE5-5A4D50D86F99}" dt="2024-04-05T11:46:08.988" v="1384" actId="1076"/>
          <ac:spMkLst>
            <pc:docMk/>
            <pc:sldMk cId="4020153981" sldId="278"/>
            <ac:spMk id="11" creationId="{F26531A1-9E78-3052-B8BA-A266787EFA14}"/>
          </ac:spMkLst>
        </pc:spChg>
        <pc:spChg chg="add del mod">
          <ac:chgData name="Islam Smadyarov" userId="c1ec5791d900ab89" providerId="LiveId" clId="{ECD75B89-59C1-42AE-9DE5-5A4D50D86F99}" dt="2024-04-05T11:44:30.533" v="1363" actId="478"/>
          <ac:spMkLst>
            <pc:docMk/>
            <pc:sldMk cId="4020153981" sldId="278"/>
            <ac:spMk id="12" creationId="{5999A291-721E-2277-E851-551E24BCFD4B}"/>
          </ac:spMkLst>
        </pc:spChg>
        <pc:picChg chg="del">
          <ac:chgData name="Islam Smadyarov" userId="c1ec5791d900ab89" providerId="LiveId" clId="{ECD75B89-59C1-42AE-9DE5-5A4D50D86F99}" dt="2024-04-05T11:39:36.633" v="1294" actId="478"/>
          <ac:picMkLst>
            <pc:docMk/>
            <pc:sldMk cId="4020153981" sldId="278"/>
            <ac:picMk id="3" creationId="{A2B5F100-C4DB-191D-AD9D-F1754EB60AB2}"/>
          </ac:picMkLst>
        </pc:picChg>
        <pc:picChg chg="add del mod">
          <ac:chgData name="Islam Smadyarov" userId="c1ec5791d900ab89" providerId="LiveId" clId="{ECD75B89-59C1-42AE-9DE5-5A4D50D86F99}" dt="2024-04-05T11:42:25.921" v="1350" actId="478"/>
          <ac:picMkLst>
            <pc:docMk/>
            <pc:sldMk cId="4020153981" sldId="278"/>
            <ac:picMk id="4" creationId="{57F4BD5B-B8D9-4849-C3FA-DDCF6FAA7BC2}"/>
          </ac:picMkLst>
        </pc:picChg>
        <pc:picChg chg="del">
          <ac:chgData name="Islam Smadyarov" userId="c1ec5791d900ab89" providerId="LiveId" clId="{ECD75B89-59C1-42AE-9DE5-5A4D50D86F99}" dt="2024-04-05T11:39:36.245" v="1293" actId="478"/>
          <ac:picMkLst>
            <pc:docMk/>
            <pc:sldMk cId="4020153981" sldId="278"/>
            <ac:picMk id="5" creationId="{B92AE5BE-802A-20BC-4130-E9B05CB4DC75}"/>
          </ac:picMkLst>
        </pc:picChg>
        <pc:picChg chg="add mod">
          <ac:chgData name="Islam Smadyarov" userId="c1ec5791d900ab89" providerId="LiveId" clId="{ECD75B89-59C1-42AE-9DE5-5A4D50D86F99}" dt="2024-04-05T11:46:33.100" v="1393" actId="14100"/>
          <ac:picMkLst>
            <pc:docMk/>
            <pc:sldMk cId="4020153981" sldId="278"/>
            <ac:picMk id="13" creationId="{5607B600-D271-CAC3-CED5-5D7FBDEC9DF5}"/>
          </ac:picMkLst>
        </pc:picChg>
        <pc:picChg chg="add mod">
          <ac:chgData name="Islam Smadyarov" userId="c1ec5791d900ab89" providerId="LiveId" clId="{ECD75B89-59C1-42AE-9DE5-5A4D50D86F99}" dt="2024-04-05T11:46:37.214" v="1395" actId="1076"/>
          <ac:picMkLst>
            <pc:docMk/>
            <pc:sldMk cId="4020153981" sldId="278"/>
            <ac:picMk id="14" creationId="{66D50B79-F5E9-0793-7B5E-59602CFABACE}"/>
          </ac:picMkLst>
        </pc:picChg>
      </pc:sldChg>
      <pc:sldChg chg="addSp delSp modSp add mod ord">
        <pc:chgData name="Islam Smadyarov" userId="c1ec5791d900ab89" providerId="LiveId" clId="{ECD75B89-59C1-42AE-9DE5-5A4D50D86F99}" dt="2024-04-05T13:09:26.972" v="1438"/>
        <pc:sldMkLst>
          <pc:docMk/>
          <pc:sldMk cId="3332029550" sldId="279"/>
        </pc:sldMkLst>
        <pc:spChg chg="mod">
          <ac:chgData name="Islam Smadyarov" userId="c1ec5791d900ab89" providerId="LiveId" clId="{ECD75B89-59C1-42AE-9DE5-5A4D50D86F99}" dt="2024-04-05T13:08:08.385" v="1435" actId="20577"/>
          <ac:spMkLst>
            <pc:docMk/>
            <pc:sldMk cId="3332029550" sldId="279"/>
            <ac:spMk id="5" creationId="{8C66DAE4-93BD-6652-EE9C-76AF7B301DE5}"/>
          </ac:spMkLst>
        </pc:spChg>
        <pc:picChg chg="add del mod">
          <ac:chgData name="Islam Smadyarov" userId="c1ec5791d900ab89" providerId="LiveId" clId="{ECD75B89-59C1-42AE-9DE5-5A4D50D86F99}" dt="2024-04-05T13:07:36.987" v="1409" actId="14826"/>
          <ac:picMkLst>
            <pc:docMk/>
            <pc:sldMk cId="3332029550" sldId="279"/>
            <ac:picMk id="4" creationId="{BC1BE310-6835-08B5-E031-1CC1CC067461}"/>
          </ac:picMkLst>
        </pc:picChg>
      </pc:sldChg>
      <pc:sldChg chg="addSp delSp modSp add del mod">
        <pc:chgData name="Islam Smadyarov" userId="c1ec5791d900ab89" providerId="LiveId" clId="{ECD75B89-59C1-42AE-9DE5-5A4D50D86F99}" dt="2024-04-05T13:07:27.125" v="1405" actId="47"/>
        <pc:sldMkLst>
          <pc:docMk/>
          <pc:sldMk cId="3400231526" sldId="279"/>
        </pc:sldMkLst>
        <pc:spChg chg="add del mod">
          <ac:chgData name="Islam Smadyarov" userId="c1ec5791d900ab89" providerId="LiveId" clId="{ECD75B89-59C1-42AE-9DE5-5A4D50D86F99}" dt="2024-04-05T13:07:08.548" v="1400" actId="478"/>
          <ac:spMkLst>
            <pc:docMk/>
            <pc:sldMk cId="3400231526" sldId="279"/>
            <ac:spMk id="3" creationId="{AEDB02C9-DE7B-5D2B-DE07-D307C2AA573C}"/>
          </ac:spMkLst>
        </pc:spChg>
        <pc:spChg chg="add del mod">
          <ac:chgData name="Islam Smadyarov" userId="c1ec5791d900ab89" providerId="LiveId" clId="{ECD75B89-59C1-42AE-9DE5-5A4D50D86F99}" dt="2024-04-05T13:07:17.690" v="1404" actId="478"/>
          <ac:spMkLst>
            <pc:docMk/>
            <pc:sldMk cId="3400231526" sldId="279"/>
            <ac:spMk id="4" creationId="{09106595-E0A3-0E5F-AC5C-3776D2A8644E}"/>
          </ac:spMkLst>
        </pc:spChg>
        <pc:spChg chg="del">
          <ac:chgData name="Islam Smadyarov" userId="c1ec5791d900ab89" providerId="LiveId" clId="{ECD75B89-59C1-42AE-9DE5-5A4D50D86F99}" dt="2024-04-05T13:07:05.274" v="1399" actId="478"/>
          <ac:spMkLst>
            <pc:docMk/>
            <pc:sldMk cId="3400231526" sldId="279"/>
            <ac:spMk id="77" creationId="{00000000-0000-0000-0000-000000000000}"/>
          </ac:spMkLst>
        </pc:spChg>
        <pc:picChg chg="del">
          <ac:chgData name="Islam Smadyarov" userId="c1ec5791d900ab89" providerId="LiveId" clId="{ECD75B89-59C1-42AE-9DE5-5A4D50D86F99}" dt="2024-04-05T13:07:13.212" v="1402" actId="478"/>
          <ac:picMkLst>
            <pc:docMk/>
            <pc:sldMk cId="3400231526" sldId="279"/>
            <ac:picMk id="5" creationId="{176FC83B-9829-2648-7C33-3D76D6832CBA}"/>
          </ac:picMkLst>
        </pc:picChg>
        <pc:picChg chg="del">
          <ac:chgData name="Islam Smadyarov" userId="c1ec5791d900ab89" providerId="LiveId" clId="{ECD75B89-59C1-42AE-9DE5-5A4D50D86F99}" dt="2024-04-05T13:07:12.777" v="1401" actId="478"/>
          <ac:picMkLst>
            <pc:docMk/>
            <pc:sldMk cId="3400231526" sldId="279"/>
            <ac:picMk id="7" creationId="{90E38AC5-CB40-2DD8-D779-9B8D8C436769}"/>
          </ac:picMkLst>
        </pc:picChg>
      </pc:sldChg>
      <pc:sldChg chg="delSp modSp add mod">
        <pc:chgData name="Islam Smadyarov" userId="c1ec5791d900ab89" providerId="LiveId" clId="{ECD75B89-59C1-42AE-9DE5-5A4D50D86F99}" dt="2024-04-05T13:57:21.391" v="2671" actId="1076"/>
        <pc:sldMkLst>
          <pc:docMk/>
          <pc:sldMk cId="2959665315" sldId="280"/>
        </pc:sldMkLst>
        <pc:spChg chg="mod">
          <ac:chgData name="Islam Smadyarov" userId="c1ec5791d900ab89" providerId="LiveId" clId="{ECD75B89-59C1-42AE-9DE5-5A4D50D86F99}" dt="2024-04-05T13:09:41.063" v="1463" actId="20577"/>
          <ac:spMkLst>
            <pc:docMk/>
            <pc:sldMk cId="2959665315" sldId="280"/>
            <ac:spMk id="4" creationId="{09106595-E0A3-0E5F-AC5C-3776D2A8644E}"/>
          </ac:spMkLst>
        </pc:spChg>
        <pc:spChg chg="mod">
          <ac:chgData name="Islam Smadyarov" userId="c1ec5791d900ab89" providerId="LiveId" clId="{ECD75B89-59C1-42AE-9DE5-5A4D50D86F99}" dt="2024-04-05T13:57:21.391" v="2671" actId="1076"/>
          <ac:spMkLst>
            <pc:docMk/>
            <pc:sldMk cId="2959665315" sldId="280"/>
            <ac:spMk id="77" creationId="{00000000-0000-0000-0000-000000000000}"/>
          </ac:spMkLst>
        </pc:spChg>
        <pc:picChg chg="del">
          <ac:chgData name="Islam Smadyarov" userId="c1ec5791d900ab89" providerId="LiveId" clId="{ECD75B89-59C1-42AE-9DE5-5A4D50D86F99}" dt="2024-04-05T13:10:24.455" v="1477" actId="478"/>
          <ac:picMkLst>
            <pc:docMk/>
            <pc:sldMk cId="2959665315" sldId="280"/>
            <ac:picMk id="5" creationId="{176FC83B-9829-2648-7C33-3D76D6832CBA}"/>
          </ac:picMkLst>
        </pc:picChg>
        <pc:picChg chg="del">
          <ac:chgData name="Islam Smadyarov" userId="c1ec5791d900ab89" providerId="LiveId" clId="{ECD75B89-59C1-42AE-9DE5-5A4D50D86F99}" dt="2024-04-05T13:10:23.971" v="1476" actId="478"/>
          <ac:picMkLst>
            <pc:docMk/>
            <pc:sldMk cId="2959665315" sldId="280"/>
            <ac:picMk id="7" creationId="{90E38AC5-CB40-2DD8-D779-9B8D8C436769}"/>
          </ac:picMkLst>
        </pc:picChg>
      </pc:sldChg>
      <pc:sldChg chg="addSp modSp add mod">
        <pc:chgData name="Islam Smadyarov" userId="c1ec5791d900ab89" providerId="LiveId" clId="{ECD75B89-59C1-42AE-9DE5-5A4D50D86F99}" dt="2024-04-05T13:27:46.677" v="1864" actId="1036"/>
        <pc:sldMkLst>
          <pc:docMk/>
          <pc:sldMk cId="1480732939" sldId="281"/>
        </pc:sldMkLst>
        <pc:spChg chg="add">
          <ac:chgData name="Islam Smadyarov" userId="c1ec5791d900ab89" providerId="LiveId" clId="{ECD75B89-59C1-42AE-9DE5-5A4D50D86F99}" dt="2024-04-05T13:17:16.899" v="1679"/>
          <ac:spMkLst>
            <pc:docMk/>
            <pc:sldMk cId="1480732939" sldId="281"/>
            <ac:spMk id="2" creationId="{525A41CE-CB7B-335A-BFD6-33DC3C6C9E01}"/>
          </ac:spMkLst>
        </pc:spChg>
        <pc:spChg chg="add">
          <ac:chgData name="Islam Smadyarov" userId="c1ec5791d900ab89" providerId="LiveId" clId="{ECD75B89-59C1-42AE-9DE5-5A4D50D86F99}" dt="2024-04-05T13:17:16.899" v="1679"/>
          <ac:spMkLst>
            <pc:docMk/>
            <pc:sldMk cId="1480732939" sldId="281"/>
            <ac:spMk id="3" creationId="{E7151DD7-1E0B-2AB3-99FE-5FD3DAA559FF}"/>
          </ac:spMkLst>
        </pc:spChg>
        <pc:spChg chg="mod">
          <ac:chgData name="Islam Smadyarov" userId="c1ec5791d900ab89" providerId="LiveId" clId="{ECD75B89-59C1-42AE-9DE5-5A4D50D86F99}" dt="2024-04-05T13:13:14.465" v="1599" actId="20577"/>
          <ac:spMkLst>
            <pc:docMk/>
            <pc:sldMk cId="1480732939" sldId="281"/>
            <ac:spMk id="4" creationId="{09106595-E0A3-0E5F-AC5C-3776D2A8644E}"/>
          </ac:spMkLst>
        </pc:spChg>
        <pc:spChg chg="add">
          <ac:chgData name="Islam Smadyarov" userId="c1ec5791d900ab89" providerId="LiveId" clId="{ECD75B89-59C1-42AE-9DE5-5A4D50D86F99}" dt="2024-04-05T13:17:26.664" v="1680"/>
          <ac:spMkLst>
            <pc:docMk/>
            <pc:sldMk cId="1480732939" sldId="281"/>
            <ac:spMk id="5" creationId="{0B77D10D-3E82-640B-2F84-084247B9D355}"/>
          </ac:spMkLst>
        </pc:spChg>
        <pc:spChg chg="add">
          <ac:chgData name="Islam Smadyarov" userId="c1ec5791d900ab89" providerId="LiveId" clId="{ECD75B89-59C1-42AE-9DE5-5A4D50D86F99}" dt="2024-04-05T13:17:26.664" v="1680"/>
          <ac:spMkLst>
            <pc:docMk/>
            <pc:sldMk cId="1480732939" sldId="281"/>
            <ac:spMk id="6" creationId="{5444D5BA-F349-9C83-BDC3-CB63C82E6A66}"/>
          </ac:spMkLst>
        </pc:spChg>
        <pc:spChg chg="add">
          <ac:chgData name="Islam Smadyarov" userId="c1ec5791d900ab89" providerId="LiveId" clId="{ECD75B89-59C1-42AE-9DE5-5A4D50D86F99}" dt="2024-04-05T13:20:44.324" v="1697"/>
          <ac:spMkLst>
            <pc:docMk/>
            <pc:sldMk cId="1480732939" sldId="281"/>
            <ac:spMk id="8" creationId="{6071F8A8-BF78-E124-00CD-A41F3F70605D}"/>
          </ac:spMkLst>
        </pc:spChg>
        <pc:spChg chg="add">
          <ac:chgData name="Islam Smadyarov" userId="c1ec5791d900ab89" providerId="LiveId" clId="{ECD75B89-59C1-42AE-9DE5-5A4D50D86F99}" dt="2024-04-05T13:20:44.324" v="1697"/>
          <ac:spMkLst>
            <pc:docMk/>
            <pc:sldMk cId="1480732939" sldId="281"/>
            <ac:spMk id="9" creationId="{95C136DB-25D7-345C-4D07-F321F415CDA5}"/>
          </ac:spMkLst>
        </pc:spChg>
        <pc:spChg chg="mod">
          <ac:chgData name="Islam Smadyarov" userId="c1ec5791d900ab89" providerId="LiveId" clId="{ECD75B89-59C1-42AE-9DE5-5A4D50D86F99}" dt="2024-04-05T13:27:21.112" v="1848" actId="1076"/>
          <ac:spMkLst>
            <pc:docMk/>
            <pc:sldMk cId="1480732939" sldId="281"/>
            <ac:spMk id="77" creationId="{00000000-0000-0000-0000-000000000000}"/>
          </ac:spMkLst>
        </pc:spChg>
        <pc:picChg chg="add mod">
          <ac:chgData name="Islam Smadyarov" userId="c1ec5791d900ab89" providerId="LiveId" clId="{ECD75B89-59C1-42AE-9DE5-5A4D50D86F99}" dt="2024-04-05T13:27:46.677" v="1864" actId="1036"/>
          <ac:picMkLst>
            <pc:docMk/>
            <pc:sldMk cId="1480732939" sldId="281"/>
            <ac:picMk id="7" creationId="{C668232B-F0E1-EB96-0D40-5439A2C33F96}"/>
          </ac:picMkLst>
        </pc:picChg>
        <pc:picChg chg="add mod">
          <ac:chgData name="Islam Smadyarov" userId="c1ec5791d900ab89" providerId="LiveId" clId="{ECD75B89-59C1-42AE-9DE5-5A4D50D86F99}" dt="2024-04-05T13:27:28.338" v="1850" actId="1076"/>
          <ac:picMkLst>
            <pc:docMk/>
            <pc:sldMk cId="1480732939" sldId="281"/>
            <ac:picMk id="10" creationId="{FFEE9ADC-BE6F-71F0-A216-04373B49B2D8}"/>
          </ac:picMkLst>
        </pc:picChg>
        <pc:picChg chg="add">
          <ac:chgData name="Islam Smadyarov" userId="c1ec5791d900ab89" providerId="LiveId" clId="{ECD75B89-59C1-42AE-9DE5-5A4D50D86F99}" dt="2024-04-05T13:17:16.899" v="1679"/>
          <ac:picMkLst>
            <pc:docMk/>
            <pc:sldMk cId="1480732939" sldId="281"/>
            <ac:picMk id="1025" creationId="{3E340F42-B2A7-0F3F-F8AF-8D7787C3AB10}"/>
          </ac:picMkLst>
        </pc:picChg>
        <pc:picChg chg="add">
          <ac:chgData name="Islam Smadyarov" userId="c1ec5791d900ab89" providerId="LiveId" clId="{ECD75B89-59C1-42AE-9DE5-5A4D50D86F99}" dt="2024-04-05T13:17:26.664" v="1680"/>
          <ac:picMkLst>
            <pc:docMk/>
            <pc:sldMk cId="1480732939" sldId="281"/>
            <ac:picMk id="1028" creationId="{5CEDE539-5057-6ABF-E04E-EC3971E45597}"/>
          </ac:picMkLst>
        </pc:picChg>
        <pc:picChg chg="add">
          <ac:chgData name="Islam Smadyarov" userId="c1ec5791d900ab89" providerId="LiveId" clId="{ECD75B89-59C1-42AE-9DE5-5A4D50D86F99}" dt="2024-04-05T13:20:44.324" v="1697"/>
          <ac:picMkLst>
            <pc:docMk/>
            <pc:sldMk cId="1480732939" sldId="281"/>
            <ac:picMk id="1031" creationId="{D30EC07C-AB00-1A4C-8E1C-8F19FDE19BE3}"/>
          </ac:picMkLst>
        </pc:picChg>
      </pc:sldChg>
      <pc:sldChg chg="addSp delSp modSp add mod">
        <pc:chgData name="Islam Smadyarov" userId="c1ec5791d900ab89" providerId="LiveId" clId="{ECD75B89-59C1-42AE-9DE5-5A4D50D86F99}" dt="2024-04-05T13:28:43.996" v="1874" actId="1076"/>
        <pc:sldMkLst>
          <pc:docMk/>
          <pc:sldMk cId="1601773933" sldId="282"/>
        </pc:sldMkLst>
        <pc:spChg chg="del mod">
          <ac:chgData name="Islam Smadyarov" userId="c1ec5791d900ab89" providerId="LiveId" clId="{ECD75B89-59C1-42AE-9DE5-5A4D50D86F99}" dt="2024-04-05T13:28:34.984" v="1870" actId="478"/>
          <ac:spMkLst>
            <pc:docMk/>
            <pc:sldMk cId="1601773933" sldId="282"/>
            <ac:spMk id="77" creationId="{00000000-0000-0000-0000-000000000000}"/>
          </ac:spMkLst>
        </pc:spChg>
        <pc:picChg chg="add mod">
          <ac:chgData name="Islam Smadyarov" userId="c1ec5791d900ab89" providerId="LiveId" clId="{ECD75B89-59C1-42AE-9DE5-5A4D50D86F99}" dt="2024-04-05T13:28:43.996" v="1874" actId="1076"/>
          <ac:picMkLst>
            <pc:docMk/>
            <pc:sldMk cId="1601773933" sldId="282"/>
            <ac:picMk id="2" creationId="{8F22D6D1-C23B-963C-B45C-66C77C7B7681}"/>
          </ac:picMkLst>
        </pc:picChg>
        <pc:picChg chg="del">
          <ac:chgData name="Islam Smadyarov" userId="c1ec5791d900ab89" providerId="LiveId" clId="{ECD75B89-59C1-42AE-9DE5-5A4D50D86F99}" dt="2024-04-05T13:28:23.061" v="1866" actId="478"/>
          <ac:picMkLst>
            <pc:docMk/>
            <pc:sldMk cId="1601773933" sldId="282"/>
            <ac:picMk id="7" creationId="{C668232B-F0E1-EB96-0D40-5439A2C33F96}"/>
          </ac:picMkLst>
        </pc:picChg>
        <pc:picChg chg="del">
          <ac:chgData name="Islam Smadyarov" userId="c1ec5791d900ab89" providerId="LiveId" clId="{ECD75B89-59C1-42AE-9DE5-5A4D50D86F99}" dt="2024-04-05T13:28:31.007" v="1868" actId="478"/>
          <ac:picMkLst>
            <pc:docMk/>
            <pc:sldMk cId="1601773933" sldId="282"/>
            <ac:picMk id="10" creationId="{FFEE9ADC-BE6F-71F0-A216-04373B49B2D8}"/>
          </ac:picMkLst>
        </pc:picChg>
      </pc:sldChg>
      <pc:sldChg chg="addSp delSp modSp add mod">
        <pc:chgData name="Islam Smadyarov" userId="c1ec5791d900ab89" providerId="LiveId" clId="{ECD75B89-59C1-42AE-9DE5-5A4D50D86F99}" dt="2024-04-05T13:46:18.456" v="2613" actId="113"/>
        <pc:sldMkLst>
          <pc:docMk/>
          <pc:sldMk cId="555783838" sldId="283"/>
        </pc:sldMkLst>
        <pc:spChg chg="add mod">
          <ac:chgData name="Islam Smadyarov" userId="c1ec5791d900ab89" providerId="LiveId" clId="{ECD75B89-59C1-42AE-9DE5-5A4D50D86F99}" dt="2024-04-05T13:32:30.293" v="1903"/>
          <ac:spMkLst>
            <pc:docMk/>
            <pc:sldMk cId="555783838" sldId="283"/>
            <ac:spMk id="2" creationId="{A051D79D-3F95-7A74-E7A8-D005EB245EBA}"/>
          </ac:spMkLst>
        </pc:spChg>
        <pc:spChg chg="mod">
          <ac:chgData name="Islam Smadyarov" userId="c1ec5791d900ab89" providerId="LiveId" clId="{ECD75B89-59C1-42AE-9DE5-5A4D50D86F99}" dt="2024-04-05T13:30:40.648" v="1900" actId="20577"/>
          <ac:spMkLst>
            <pc:docMk/>
            <pc:sldMk cId="555783838" sldId="283"/>
            <ac:spMk id="4" creationId="{09106595-E0A3-0E5F-AC5C-3776D2A8644E}"/>
          </ac:spMkLst>
        </pc:spChg>
        <pc:spChg chg="add del mod">
          <ac:chgData name="Islam Smadyarov" userId="c1ec5791d900ab89" providerId="LiveId" clId="{ECD75B89-59C1-42AE-9DE5-5A4D50D86F99}" dt="2024-04-05T13:46:18.456" v="2613" actId="113"/>
          <ac:spMkLst>
            <pc:docMk/>
            <pc:sldMk cId="555783838" sldId="283"/>
            <ac:spMk id="77" creationId="{00000000-0000-0000-0000-000000000000}"/>
          </ac:spMkLst>
        </pc:spChg>
        <pc:picChg chg="add del mod">
          <ac:chgData name="Islam Smadyarov" userId="c1ec5791d900ab89" providerId="LiveId" clId="{ECD75B89-59C1-42AE-9DE5-5A4D50D86F99}" dt="2024-04-05T13:36:20.489" v="1953" actId="478"/>
          <ac:picMkLst>
            <pc:docMk/>
            <pc:sldMk cId="555783838" sldId="283"/>
            <ac:picMk id="3" creationId="{98B82C1C-BE0F-A197-DEE5-BA278AD674FF}"/>
          </ac:picMkLst>
        </pc:picChg>
        <pc:picChg chg="add mod">
          <ac:chgData name="Islam Smadyarov" userId="c1ec5791d900ab89" providerId="LiveId" clId="{ECD75B89-59C1-42AE-9DE5-5A4D50D86F99}" dt="2024-04-05T13:41:30.636" v="2267" actId="14100"/>
          <ac:picMkLst>
            <pc:docMk/>
            <pc:sldMk cId="555783838" sldId="283"/>
            <ac:picMk id="6" creationId="{27D12C61-733C-D9CB-B750-3B65E8920F57}"/>
          </ac:picMkLst>
        </pc:picChg>
        <pc:picChg chg="del">
          <ac:chgData name="Islam Smadyarov" userId="c1ec5791d900ab89" providerId="LiveId" clId="{ECD75B89-59C1-42AE-9DE5-5A4D50D86F99}" dt="2024-04-05T13:30:31.023" v="1876" actId="478"/>
          <ac:picMkLst>
            <pc:docMk/>
            <pc:sldMk cId="555783838" sldId="283"/>
            <ac:picMk id="7" creationId="{C668232B-F0E1-EB96-0D40-5439A2C33F96}"/>
          </ac:picMkLst>
        </pc:picChg>
        <pc:picChg chg="add mod">
          <ac:chgData name="Islam Smadyarov" userId="c1ec5791d900ab89" providerId="LiveId" clId="{ECD75B89-59C1-42AE-9DE5-5A4D50D86F99}" dt="2024-04-05T13:41:23.831" v="2261" actId="1076"/>
          <ac:picMkLst>
            <pc:docMk/>
            <pc:sldMk cId="555783838" sldId="283"/>
            <ac:picMk id="9" creationId="{C072E97E-05BF-3B41-BA55-4B0B80CBF486}"/>
          </ac:picMkLst>
        </pc:picChg>
        <pc:picChg chg="del">
          <ac:chgData name="Islam Smadyarov" userId="c1ec5791d900ab89" providerId="LiveId" clId="{ECD75B89-59C1-42AE-9DE5-5A4D50D86F99}" dt="2024-04-05T13:30:47.666" v="1901" actId="478"/>
          <ac:picMkLst>
            <pc:docMk/>
            <pc:sldMk cId="555783838" sldId="283"/>
            <ac:picMk id="10" creationId="{FFEE9ADC-BE6F-71F0-A216-04373B49B2D8}"/>
          </ac:picMkLst>
        </pc:picChg>
        <pc:picChg chg="add mod">
          <ac:chgData name="Islam Smadyarov" userId="c1ec5791d900ab89" providerId="LiveId" clId="{ECD75B89-59C1-42AE-9DE5-5A4D50D86F99}" dt="2024-04-05T13:41:57.933" v="2306" actId="1076"/>
          <ac:picMkLst>
            <pc:docMk/>
            <pc:sldMk cId="555783838" sldId="283"/>
            <ac:picMk id="12" creationId="{990F22FA-62EE-644E-1C38-F3E244EBABE7}"/>
          </ac:picMkLst>
        </pc:picChg>
        <pc:picChg chg="add mod modCrop">
          <ac:chgData name="Islam Smadyarov" userId="c1ec5791d900ab89" providerId="LiveId" clId="{ECD75B89-59C1-42AE-9DE5-5A4D50D86F99}" dt="2024-04-05T13:43:16.604" v="2356" actId="1076"/>
          <ac:picMkLst>
            <pc:docMk/>
            <pc:sldMk cId="555783838" sldId="283"/>
            <ac:picMk id="14" creationId="{882397E4-D18F-9E73-4A78-26931239755E}"/>
          </ac:picMkLst>
        </pc:picChg>
        <pc:picChg chg="add del mod">
          <ac:chgData name="Islam Smadyarov" userId="c1ec5791d900ab89" providerId="LiveId" clId="{ECD75B89-59C1-42AE-9DE5-5A4D50D86F99}" dt="2024-04-05T13:38:53.640" v="2067" actId="478"/>
          <ac:picMkLst>
            <pc:docMk/>
            <pc:sldMk cId="555783838" sldId="283"/>
            <ac:picMk id="16" creationId="{B8A31A0D-3880-BDC3-0293-4C78606E9603}"/>
          </ac:picMkLst>
        </pc:picChg>
        <pc:picChg chg="add mod">
          <ac:chgData name="Islam Smadyarov" userId="c1ec5791d900ab89" providerId="LiveId" clId="{ECD75B89-59C1-42AE-9DE5-5A4D50D86F99}" dt="2024-04-05T13:44:05.788" v="2447" actId="14100"/>
          <ac:picMkLst>
            <pc:docMk/>
            <pc:sldMk cId="555783838" sldId="283"/>
            <ac:picMk id="18" creationId="{75CB46E5-86C5-83A4-345A-9870D70959B2}"/>
          </ac:picMkLst>
        </pc:picChg>
        <pc:picChg chg="add mod">
          <ac:chgData name="Islam Smadyarov" userId="c1ec5791d900ab89" providerId="LiveId" clId="{ECD75B89-59C1-42AE-9DE5-5A4D50D86F99}" dt="2024-04-05T13:44:44.230" v="2539" actId="1076"/>
          <ac:picMkLst>
            <pc:docMk/>
            <pc:sldMk cId="555783838" sldId="283"/>
            <ac:picMk id="20" creationId="{0BA19D54-C4F1-8D1C-657E-226222D22C4C}"/>
          </ac:picMkLst>
        </pc:picChg>
        <pc:picChg chg="add mod">
          <ac:chgData name="Islam Smadyarov" userId="c1ec5791d900ab89" providerId="LiveId" clId="{ECD75B89-59C1-42AE-9DE5-5A4D50D86F99}" dt="2024-04-05T13:45:13.587" v="2584" actId="14100"/>
          <ac:picMkLst>
            <pc:docMk/>
            <pc:sldMk cId="555783838" sldId="283"/>
            <ac:picMk id="22" creationId="{41FD1C42-A7CE-38E2-1F8D-6163ED44736F}"/>
          </ac:picMkLst>
        </pc:picChg>
        <pc:picChg chg="add mod">
          <ac:chgData name="Islam Smadyarov" userId="c1ec5791d900ab89" providerId="LiveId" clId="{ECD75B89-59C1-42AE-9DE5-5A4D50D86F99}" dt="2024-04-05T13:45:56.162" v="2609" actId="1076"/>
          <ac:picMkLst>
            <pc:docMk/>
            <pc:sldMk cId="555783838" sldId="283"/>
            <ac:picMk id="24" creationId="{D00B0231-27EE-E7D8-50D5-D814BFEAF21A}"/>
          </ac:picMkLst>
        </pc:picChg>
        <pc:picChg chg="add del">
          <ac:chgData name="Islam Smadyarov" userId="c1ec5791d900ab89" providerId="LiveId" clId="{ECD75B89-59C1-42AE-9DE5-5A4D50D86F99}" dt="2024-04-05T13:40:32.947" v="2206" actId="478"/>
          <ac:picMkLst>
            <pc:docMk/>
            <pc:sldMk cId="555783838" sldId="283"/>
            <ac:picMk id="26" creationId="{94CAFC3B-AEC9-55FD-AF9A-FAE60B79E4E9}"/>
          </ac:picMkLst>
        </pc:picChg>
        <pc:picChg chg="add mod">
          <ac:chgData name="Islam Smadyarov" userId="c1ec5791d900ab89" providerId="LiveId" clId="{ECD75B89-59C1-42AE-9DE5-5A4D50D86F99}" dt="2024-04-05T13:46:06.384" v="2612" actId="1076"/>
          <ac:picMkLst>
            <pc:docMk/>
            <pc:sldMk cId="555783838" sldId="283"/>
            <ac:picMk id="28" creationId="{952303C2-8926-1D38-E8A4-A98CFBBA8019}"/>
          </ac:picMkLst>
        </pc:picChg>
      </pc:sldChg>
      <pc:sldChg chg="add del">
        <pc:chgData name="Islam Smadyarov" userId="c1ec5791d900ab89" providerId="LiveId" clId="{ECD75B89-59C1-42AE-9DE5-5A4D50D86F99}" dt="2024-04-05T13:50:56.072" v="2643" actId="47"/>
        <pc:sldMkLst>
          <pc:docMk/>
          <pc:sldMk cId="851416750" sldId="284"/>
        </pc:sldMkLst>
      </pc:sldChg>
      <pc:sldChg chg="add del">
        <pc:chgData name="Islam Smadyarov" userId="c1ec5791d900ab89" providerId="LiveId" clId="{ECD75B89-59C1-42AE-9DE5-5A4D50D86F99}" dt="2024-04-05T13:47:56.825" v="2621"/>
        <pc:sldMkLst>
          <pc:docMk/>
          <pc:sldMk cId="1336301694" sldId="284"/>
        </pc:sldMkLst>
      </pc:sldChg>
      <pc:sldChg chg="addSp delSp modSp add mod">
        <pc:chgData name="Islam Smadyarov" userId="c1ec5791d900ab89" providerId="LiveId" clId="{ECD75B89-59C1-42AE-9DE5-5A4D50D86F99}" dt="2024-04-05T15:04:17.278" v="2692" actId="1076"/>
        <pc:sldMkLst>
          <pc:docMk/>
          <pc:sldMk cId="1771721565" sldId="284"/>
        </pc:sldMkLst>
        <pc:spChg chg="mod">
          <ac:chgData name="Islam Smadyarov" userId="c1ec5791d900ab89" providerId="LiveId" clId="{ECD75B89-59C1-42AE-9DE5-5A4D50D86F99}" dt="2024-04-05T13:56:22.357" v="2666" actId="20577"/>
          <ac:spMkLst>
            <pc:docMk/>
            <pc:sldMk cId="1771721565" sldId="284"/>
            <ac:spMk id="4" creationId="{09106595-E0A3-0E5F-AC5C-3776D2A8644E}"/>
          </ac:spMkLst>
        </pc:spChg>
        <pc:spChg chg="mod">
          <ac:chgData name="Islam Smadyarov" userId="c1ec5791d900ab89" providerId="LiveId" clId="{ECD75B89-59C1-42AE-9DE5-5A4D50D86F99}" dt="2024-04-05T13:58:24.555" v="2676" actId="14100"/>
          <ac:spMkLst>
            <pc:docMk/>
            <pc:sldMk cId="1771721565" sldId="284"/>
            <ac:spMk id="77" creationId="{00000000-0000-0000-0000-000000000000}"/>
          </ac:spMkLst>
        </pc:spChg>
        <pc:picChg chg="add mod">
          <ac:chgData name="Islam Smadyarov" userId="c1ec5791d900ab89" providerId="LiveId" clId="{ECD75B89-59C1-42AE-9DE5-5A4D50D86F99}" dt="2024-04-05T15:04:17.278" v="2692" actId="1076"/>
          <ac:picMkLst>
            <pc:docMk/>
            <pc:sldMk cId="1771721565" sldId="284"/>
            <ac:picMk id="2" creationId="{85AAEEFA-D72C-8D04-3C32-9D1A0F264AD9}"/>
          </ac:picMkLst>
        </pc:picChg>
        <pc:picChg chg="add del mod">
          <ac:chgData name="Islam Smadyarov" userId="c1ec5791d900ab89" providerId="LiveId" clId="{ECD75B89-59C1-42AE-9DE5-5A4D50D86F99}" dt="2024-04-05T15:04:12.747" v="2691" actId="478"/>
          <ac:picMkLst>
            <pc:docMk/>
            <pc:sldMk cId="1771721565" sldId="284"/>
            <ac:picMk id="3" creationId="{67934270-0FA9-4216-B9FF-DCF880893297}"/>
          </ac:picMkLst>
        </pc:picChg>
        <pc:picChg chg="del">
          <ac:chgData name="Islam Smadyarov" userId="c1ec5791d900ab89" providerId="LiveId" clId="{ECD75B89-59C1-42AE-9DE5-5A4D50D86F99}" dt="2024-04-05T13:51:02.948" v="2645" actId="478"/>
          <ac:picMkLst>
            <pc:docMk/>
            <pc:sldMk cId="1771721565" sldId="284"/>
            <ac:picMk id="7" creationId="{C668232B-F0E1-EB96-0D40-5439A2C33F96}"/>
          </ac:picMkLst>
        </pc:picChg>
        <pc:picChg chg="del">
          <ac:chgData name="Islam Smadyarov" userId="c1ec5791d900ab89" providerId="LiveId" clId="{ECD75B89-59C1-42AE-9DE5-5A4D50D86F99}" dt="2024-04-05T13:56:42.046" v="2668" actId="478"/>
          <ac:picMkLst>
            <pc:docMk/>
            <pc:sldMk cId="1771721565" sldId="284"/>
            <ac:picMk id="10" creationId="{FFEE9ADC-BE6F-71F0-A216-04373B49B2D8}"/>
          </ac:picMkLst>
        </pc:picChg>
      </pc:sldChg>
      <pc:sldChg chg="addSp delSp modSp add del mod">
        <pc:chgData name="Islam Smadyarov" userId="c1ec5791d900ab89" providerId="LiveId" clId="{ECD75B89-59C1-42AE-9DE5-5A4D50D86F99}" dt="2024-04-05T13:50:51.853" v="2641" actId="47"/>
        <pc:sldMkLst>
          <pc:docMk/>
          <pc:sldMk cId="3428448772" sldId="284"/>
        </pc:sldMkLst>
        <pc:spChg chg="mod">
          <ac:chgData name="Islam Smadyarov" userId="c1ec5791d900ab89" providerId="LiveId" clId="{ECD75B89-59C1-42AE-9DE5-5A4D50D86F99}" dt="2024-04-05T13:48:14.246" v="2632" actId="20577"/>
          <ac:spMkLst>
            <pc:docMk/>
            <pc:sldMk cId="3428448772" sldId="284"/>
            <ac:spMk id="4" creationId="{09106595-E0A3-0E5F-AC5C-3776D2A8644E}"/>
          </ac:spMkLst>
        </pc:spChg>
        <pc:spChg chg="del mod">
          <ac:chgData name="Islam Smadyarov" userId="c1ec5791d900ab89" providerId="LiveId" clId="{ECD75B89-59C1-42AE-9DE5-5A4D50D86F99}" dt="2024-04-05T13:49:08.065" v="2635" actId="478"/>
          <ac:spMkLst>
            <pc:docMk/>
            <pc:sldMk cId="3428448772" sldId="284"/>
            <ac:spMk id="77" creationId="{00000000-0000-0000-0000-000000000000}"/>
          </ac:spMkLst>
        </pc:spChg>
        <pc:picChg chg="del">
          <ac:chgData name="Islam Smadyarov" userId="c1ec5791d900ab89" providerId="LiveId" clId="{ECD75B89-59C1-42AE-9DE5-5A4D50D86F99}" dt="2024-04-05T13:48:02.254" v="2623" actId="478"/>
          <ac:picMkLst>
            <pc:docMk/>
            <pc:sldMk cId="3428448772" sldId="284"/>
            <ac:picMk id="7" creationId="{C668232B-F0E1-EB96-0D40-5439A2C33F96}"/>
          </ac:picMkLst>
        </pc:picChg>
        <pc:picChg chg="del">
          <ac:chgData name="Islam Smadyarov" userId="c1ec5791d900ab89" providerId="LiveId" clId="{ECD75B89-59C1-42AE-9DE5-5A4D50D86F99}" dt="2024-04-05T13:48:17.015" v="2633" actId="478"/>
          <ac:picMkLst>
            <pc:docMk/>
            <pc:sldMk cId="3428448772" sldId="284"/>
            <ac:picMk id="10" creationId="{FFEE9ADC-BE6F-71F0-A216-04373B49B2D8}"/>
          </ac:picMkLst>
        </pc:picChg>
        <pc:picChg chg="add mod">
          <ac:chgData name="Islam Smadyarov" userId="c1ec5791d900ab89" providerId="LiveId" clId="{ECD75B89-59C1-42AE-9DE5-5A4D50D86F99}" dt="2024-04-05T13:49:13.975" v="2640" actId="1076"/>
          <ac:picMkLst>
            <pc:docMk/>
            <pc:sldMk cId="3428448772" sldId="284"/>
            <ac:picMk id="4098" creationId="{A3578766-B058-DF60-673F-025E7C6B05FE}"/>
          </ac:picMkLst>
        </pc:picChg>
      </pc:sldChg>
      <pc:sldChg chg="addSp delSp modSp add mod">
        <pc:chgData name="Islam Smadyarov" userId="c1ec5791d900ab89" providerId="LiveId" clId="{ECD75B89-59C1-42AE-9DE5-5A4D50D86F99}" dt="2024-04-05T15:05:07.833" v="2702" actId="1076"/>
        <pc:sldMkLst>
          <pc:docMk/>
          <pc:sldMk cId="254722890" sldId="285"/>
        </pc:sldMkLst>
        <pc:spChg chg="add del mod">
          <ac:chgData name="Islam Smadyarov" userId="c1ec5791d900ab89" providerId="LiveId" clId="{ECD75B89-59C1-42AE-9DE5-5A4D50D86F99}" dt="2024-04-05T15:04:49.139" v="2695" actId="478"/>
          <ac:spMkLst>
            <pc:docMk/>
            <pc:sldMk cId="254722890" sldId="285"/>
            <ac:spMk id="5" creationId="{BC860170-1DCA-8D11-FA2E-E20668D488E8}"/>
          </ac:spMkLst>
        </pc:spChg>
        <pc:spChg chg="del mod">
          <ac:chgData name="Islam Smadyarov" userId="c1ec5791d900ab89" providerId="LiveId" clId="{ECD75B89-59C1-42AE-9DE5-5A4D50D86F99}" dt="2024-04-05T15:04:28.105" v="2694" actId="478"/>
          <ac:spMkLst>
            <pc:docMk/>
            <pc:sldMk cId="254722890" sldId="285"/>
            <ac:spMk id="77" creationId="{00000000-0000-0000-0000-000000000000}"/>
          </ac:spMkLst>
        </pc:spChg>
        <pc:picChg chg="del">
          <ac:chgData name="Islam Smadyarov" userId="c1ec5791d900ab89" providerId="LiveId" clId="{ECD75B89-59C1-42AE-9DE5-5A4D50D86F99}" dt="2024-04-05T13:59:32.877" v="2682" actId="478"/>
          <ac:picMkLst>
            <pc:docMk/>
            <pc:sldMk cId="254722890" sldId="285"/>
            <ac:picMk id="2" creationId="{85AAEEFA-D72C-8D04-3C32-9D1A0F264AD9}"/>
          </ac:picMkLst>
        </pc:picChg>
        <pc:picChg chg="add mod">
          <ac:chgData name="Islam Smadyarov" userId="c1ec5791d900ab89" providerId="LiveId" clId="{ECD75B89-59C1-42AE-9DE5-5A4D50D86F99}" dt="2024-04-05T15:05:07.833" v="2702" actId="1076"/>
          <ac:picMkLst>
            <pc:docMk/>
            <pc:sldMk cId="254722890" sldId="285"/>
            <ac:picMk id="6" creationId="{E6F6218B-E3B5-5C92-9450-F38BCE80108E}"/>
          </ac:picMkLst>
        </pc:picChg>
      </pc:sldChg>
      <pc:sldChg chg="modSp add del mod">
        <pc:chgData name="Islam Smadyarov" userId="c1ec5791d900ab89" providerId="LiveId" clId="{ECD75B89-59C1-42AE-9DE5-5A4D50D86F99}" dt="2024-04-05T13:47:55.944" v="2620"/>
        <pc:sldMkLst>
          <pc:docMk/>
          <pc:sldMk cId="3721579026" sldId="285"/>
        </pc:sldMkLst>
        <pc:spChg chg="mod">
          <ac:chgData name="Islam Smadyarov" userId="c1ec5791d900ab89" providerId="LiveId" clId="{ECD75B89-59C1-42AE-9DE5-5A4D50D86F99}" dt="2024-04-05T13:47:54.955" v="2619" actId="20577"/>
          <ac:spMkLst>
            <pc:docMk/>
            <pc:sldMk cId="3721579026" sldId="285"/>
            <ac:spMk id="77" creationId="{00000000-0000-0000-0000-000000000000}"/>
          </ac:spMkLst>
        </pc:spChg>
      </pc:sldChg>
      <pc:sldChg chg="addSp delSp modSp add mod">
        <pc:chgData name="Islam Smadyarov" userId="c1ec5791d900ab89" providerId="LiveId" clId="{ECD75B89-59C1-42AE-9DE5-5A4D50D86F99}" dt="2024-04-05T16:20:01.102" v="3538" actId="1076"/>
        <pc:sldMkLst>
          <pc:docMk/>
          <pc:sldMk cId="1602439205" sldId="286"/>
        </pc:sldMkLst>
        <pc:spChg chg="add mod">
          <ac:chgData name="Islam Smadyarov" userId="c1ec5791d900ab89" providerId="LiveId" clId="{ECD75B89-59C1-42AE-9DE5-5A4D50D86F99}" dt="2024-04-05T15:06:47.329" v="2706" actId="14100"/>
          <ac:spMkLst>
            <pc:docMk/>
            <pc:sldMk cId="1602439205" sldId="286"/>
            <ac:spMk id="2" creationId="{17A4164B-D3A5-388C-1C1F-E9202BAF0BE9}"/>
          </ac:spMkLst>
        </pc:spChg>
        <pc:picChg chg="add mod">
          <ac:chgData name="Islam Smadyarov" userId="c1ec5791d900ab89" providerId="LiveId" clId="{ECD75B89-59C1-42AE-9DE5-5A4D50D86F99}" dt="2024-04-05T15:07:21.698" v="2711" actId="14100"/>
          <ac:picMkLst>
            <pc:docMk/>
            <pc:sldMk cId="1602439205" sldId="286"/>
            <ac:picMk id="5" creationId="{064046DB-12B3-5EA2-949F-26B2B42C131A}"/>
          </ac:picMkLst>
        </pc:picChg>
        <pc:picChg chg="del">
          <ac:chgData name="Islam Smadyarov" userId="c1ec5791d900ab89" providerId="LiveId" clId="{ECD75B89-59C1-42AE-9DE5-5A4D50D86F99}" dt="2024-04-05T15:06:31.352" v="2704" actId="478"/>
          <ac:picMkLst>
            <pc:docMk/>
            <pc:sldMk cId="1602439205" sldId="286"/>
            <ac:picMk id="6" creationId="{E6F6218B-E3B5-5C92-9450-F38BCE80108E}"/>
          </ac:picMkLst>
        </pc:picChg>
        <pc:picChg chg="add mod">
          <ac:chgData name="Islam Smadyarov" userId="c1ec5791d900ab89" providerId="LiveId" clId="{ECD75B89-59C1-42AE-9DE5-5A4D50D86F99}" dt="2024-04-05T16:20:01.102" v="3538" actId="1076"/>
          <ac:picMkLst>
            <pc:docMk/>
            <pc:sldMk cId="1602439205" sldId="286"/>
            <ac:picMk id="8" creationId="{19A9CD2D-A4C1-D096-5273-868252FB6E4C}"/>
          </ac:picMkLst>
        </pc:picChg>
      </pc:sldChg>
      <pc:sldChg chg="addSp delSp modSp add mod">
        <pc:chgData name="Islam Smadyarov" userId="c1ec5791d900ab89" providerId="LiveId" clId="{ECD75B89-59C1-42AE-9DE5-5A4D50D86F99}" dt="2024-04-05T16:22:26.135" v="3547" actId="1076"/>
        <pc:sldMkLst>
          <pc:docMk/>
          <pc:sldMk cId="51144611" sldId="287"/>
        </pc:sldMkLst>
        <pc:spChg chg="mod">
          <ac:chgData name="Islam Smadyarov" userId="c1ec5791d900ab89" providerId="LiveId" clId="{ECD75B89-59C1-42AE-9DE5-5A4D50D86F99}" dt="2024-04-05T15:08:55.937" v="2735" actId="20577"/>
          <ac:spMkLst>
            <pc:docMk/>
            <pc:sldMk cId="51144611" sldId="287"/>
            <ac:spMk id="4" creationId="{09106595-E0A3-0E5F-AC5C-3776D2A8644E}"/>
          </ac:spMkLst>
        </pc:spChg>
        <pc:spChg chg="add del">
          <ac:chgData name="Islam Smadyarov" userId="c1ec5791d900ab89" providerId="LiveId" clId="{ECD75B89-59C1-42AE-9DE5-5A4D50D86F99}" dt="2024-04-05T15:10:17.593" v="2738" actId="478"/>
          <ac:spMkLst>
            <pc:docMk/>
            <pc:sldMk cId="51144611" sldId="287"/>
            <ac:spMk id="6" creationId="{9F3F54F3-1857-38BE-9459-2CA977F9BE33}"/>
          </ac:spMkLst>
        </pc:spChg>
        <pc:spChg chg="add mod">
          <ac:chgData name="Islam Smadyarov" userId="c1ec5791d900ab89" providerId="LiveId" clId="{ECD75B89-59C1-42AE-9DE5-5A4D50D86F99}" dt="2024-04-05T15:11:04.260" v="2753" actId="27636"/>
          <ac:spMkLst>
            <pc:docMk/>
            <pc:sldMk cId="51144611" sldId="287"/>
            <ac:spMk id="7" creationId="{0523E661-D3D0-B4E5-6154-B6BF76309665}"/>
          </ac:spMkLst>
        </pc:spChg>
        <pc:picChg chg="del">
          <ac:chgData name="Islam Smadyarov" userId="c1ec5791d900ab89" providerId="LiveId" clId="{ECD75B89-59C1-42AE-9DE5-5A4D50D86F99}" dt="2024-04-05T15:08:59.089" v="2736" actId="478"/>
          <ac:picMkLst>
            <pc:docMk/>
            <pc:sldMk cId="51144611" sldId="287"/>
            <ac:picMk id="5" creationId="{064046DB-12B3-5EA2-949F-26B2B42C131A}"/>
          </ac:picMkLst>
        </pc:picChg>
        <pc:picChg chg="add mod">
          <ac:chgData name="Islam Smadyarov" userId="c1ec5791d900ab89" providerId="LiveId" clId="{ECD75B89-59C1-42AE-9DE5-5A4D50D86F99}" dt="2024-04-05T16:22:08.877" v="3539" actId="14100"/>
          <ac:picMkLst>
            <pc:docMk/>
            <pc:sldMk cId="51144611" sldId="287"/>
            <ac:picMk id="8" creationId="{02715EA6-C464-1082-F64D-7F38381A8FBC}"/>
          </ac:picMkLst>
        </pc:picChg>
        <pc:picChg chg="add mod">
          <ac:chgData name="Islam Smadyarov" userId="c1ec5791d900ab89" providerId="LiveId" clId="{ECD75B89-59C1-42AE-9DE5-5A4D50D86F99}" dt="2024-04-05T16:22:17.420" v="3543" actId="1076"/>
          <ac:picMkLst>
            <pc:docMk/>
            <pc:sldMk cId="51144611" sldId="287"/>
            <ac:picMk id="9" creationId="{4B2D5989-DBCB-FAB2-AD74-64B01EEDA809}"/>
          </ac:picMkLst>
        </pc:picChg>
        <pc:picChg chg="add mod">
          <ac:chgData name="Islam Smadyarov" userId="c1ec5791d900ab89" providerId="LiveId" clId="{ECD75B89-59C1-42AE-9DE5-5A4D50D86F99}" dt="2024-04-05T16:22:13.448" v="3541" actId="1076"/>
          <ac:picMkLst>
            <pc:docMk/>
            <pc:sldMk cId="51144611" sldId="287"/>
            <ac:picMk id="10" creationId="{B3BE7C9C-B905-5D70-4FBA-6289D164E0A3}"/>
          </ac:picMkLst>
        </pc:picChg>
        <pc:picChg chg="add mod">
          <ac:chgData name="Islam Smadyarov" userId="c1ec5791d900ab89" providerId="LiveId" clId="{ECD75B89-59C1-42AE-9DE5-5A4D50D86F99}" dt="2024-04-05T15:14:22.269" v="2777" actId="1076"/>
          <ac:picMkLst>
            <pc:docMk/>
            <pc:sldMk cId="51144611" sldId="287"/>
            <ac:picMk id="11" creationId="{8BC52041-31BE-002E-FBF2-D927D55F3428}"/>
          </ac:picMkLst>
        </pc:picChg>
        <pc:picChg chg="add del mod">
          <ac:chgData name="Islam Smadyarov" userId="c1ec5791d900ab89" providerId="LiveId" clId="{ECD75B89-59C1-42AE-9DE5-5A4D50D86F99}" dt="2024-04-05T15:12:51.505" v="2768" actId="478"/>
          <ac:picMkLst>
            <pc:docMk/>
            <pc:sldMk cId="51144611" sldId="287"/>
            <ac:picMk id="12" creationId="{62042AB4-46C8-BCDB-6F9E-67A789245084}"/>
          </ac:picMkLst>
        </pc:picChg>
        <pc:picChg chg="add mod">
          <ac:chgData name="Islam Smadyarov" userId="c1ec5791d900ab89" providerId="LiveId" clId="{ECD75B89-59C1-42AE-9DE5-5A4D50D86F99}" dt="2024-04-05T16:22:26.135" v="3547" actId="1076"/>
          <ac:picMkLst>
            <pc:docMk/>
            <pc:sldMk cId="51144611" sldId="287"/>
            <ac:picMk id="13" creationId="{FF003511-36B4-428F-E94B-B52F663CA059}"/>
          </ac:picMkLst>
        </pc:picChg>
        <pc:picChg chg="add mod">
          <ac:chgData name="Islam Smadyarov" userId="c1ec5791d900ab89" providerId="LiveId" clId="{ECD75B89-59C1-42AE-9DE5-5A4D50D86F99}" dt="2024-04-05T16:22:21.498" v="3544" actId="1076"/>
          <ac:picMkLst>
            <pc:docMk/>
            <pc:sldMk cId="51144611" sldId="287"/>
            <ac:picMk id="14" creationId="{8005E4C4-2B1E-6C6E-BC2C-A39F15109EBA}"/>
          </ac:picMkLst>
        </pc:picChg>
        <pc:picChg chg="add mod">
          <ac:chgData name="Islam Smadyarov" userId="c1ec5791d900ab89" providerId="LiveId" clId="{ECD75B89-59C1-42AE-9DE5-5A4D50D86F99}" dt="2024-04-05T15:14:16.597" v="2775" actId="1076"/>
          <ac:picMkLst>
            <pc:docMk/>
            <pc:sldMk cId="51144611" sldId="287"/>
            <ac:picMk id="16" creationId="{916820AD-BECC-8C5A-F0B7-E7A59960092A}"/>
          </ac:picMkLst>
        </pc:picChg>
      </pc:sldChg>
      <pc:sldChg chg="addSp delSp modSp add mod">
        <pc:chgData name="Islam Smadyarov" userId="c1ec5791d900ab89" providerId="LiveId" clId="{ECD75B89-59C1-42AE-9DE5-5A4D50D86F99}" dt="2024-04-05T15:19:07.776" v="2862" actId="20577"/>
        <pc:sldMkLst>
          <pc:docMk/>
          <pc:sldMk cId="3475678335" sldId="288"/>
        </pc:sldMkLst>
        <pc:spChg chg="mod">
          <ac:chgData name="Islam Smadyarov" userId="c1ec5791d900ab89" providerId="LiveId" clId="{ECD75B89-59C1-42AE-9DE5-5A4D50D86F99}" dt="2024-04-05T15:18:53.292" v="2859" actId="20577"/>
          <ac:spMkLst>
            <pc:docMk/>
            <pc:sldMk cId="3475678335" sldId="288"/>
            <ac:spMk id="4" creationId="{09106595-E0A3-0E5F-AC5C-3776D2A8644E}"/>
          </ac:spMkLst>
        </pc:spChg>
        <pc:spChg chg="add mod">
          <ac:chgData name="Islam Smadyarov" userId="c1ec5791d900ab89" providerId="LiveId" clId="{ECD75B89-59C1-42AE-9DE5-5A4D50D86F99}" dt="2024-04-05T15:19:04.408" v="2860" actId="20577"/>
          <ac:spMkLst>
            <pc:docMk/>
            <pc:sldMk cId="3475678335" sldId="288"/>
            <ac:spMk id="5" creationId="{D33540E7-377D-B129-12F2-E3853712047A}"/>
          </ac:spMkLst>
        </pc:spChg>
        <pc:spChg chg="add mod">
          <ac:chgData name="Islam Smadyarov" userId="c1ec5791d900ab89" providerId="LiveId" clId="{ECD75B89-59C1-42AE-9DE5-5A4D50D86F99}" dt="2024-04-05T15:19:07.776" v="2862" actId="20577"/>
          <ac:spMkLst>
            <pc:docMk/>
            <pc:sldMk cId="3475678335" sldId="288"/>
            <ac:spMk id="6" creationId="{9F300E0D-20ED-62DB-EA14-1821BC84D4CE}"/>
          </ac:spMkLst>
        </pc:spChg>
        <pc:spChg chg="del mod">
          <ac:chgData name="Islam Smadyarov" userId="c1ec5791d900ab89" providerId="LiveId" clId="{ECD75B89-59C1-42AE-9DE5-5A4D50D86F99}" dt="2024-04-05T15:16:31.713" v="2787" actId="478"/>
          <ac:spMkLst>
            <pc:docMk/>
            <pc:sldMk cId="3475678335" sldId="288"/>
            <ac:spMk id="7" creationId="{0523E661-D3D0-B4E5-6154-B6BF76309665}"/>
          </ac:spMkLst>
        </pc:spChg>
        <pc:picChg chg="add mod">
          <ac:chgData name="Islam Smadyarov" userId="c1ec5791d900ab89" providerId="LiveId" clId="{ECD75B89-59C1-42AE-9DE5-5A4D50D86F99}" dt="2024-04-05T15:18:11.513" v="2853" actId="1076"/>
          <ac:picMkLst>
            <pc:docMk/>
            <pc:sldMk cId="3475678335" sldId="288"/>
            <ac:picMk id="3" creationId="{6C7BC462-7BDD-59F0-05EA-570645A6F04E}"/>
          </ac:picMkLst>
        </pc:picChg>
        <pc:picChg chg="del">
          <ac:chgData name="Islam Smadyarov" userId="c1ec5791d900ab89" providerId="LiveId" clId="{ECD75B89-59C1-42AE-9DE5-5A4D50D86F99}" dt="2024-04-05T15:16:13.294" v="2784" actId="478"/>
          <ac:picMkLst>
            <pc:docMk/>
            <pc:sldMk cId="3475678335" sldId="288"/>
            <ac:picMk id="8" creationId="{02715EA6-C464-1082-F64D-7F38381A8FBC}"/>
          </ac:picMkLst>
        </pc:picChg>
        <pc:picChg chg="del">
          <ac:chgData name="Islam Smadyarov" userId="c1ec5791d900ab89" providerId="LiveId" clId="{ECD75B89-59C1-42AE-9DE5-5A4D50D86F99}" dt="2024-04-05T15:16:16.257" v="2785" actId="478"/>
          <ac:picMkLst>
            <pc:docMk/>
            <pc:sldMk cId="3475678335" sldId="288"/>
            <ac:picMk id="9" creationId="{4B2D5989-DBCB-FAB2-AD74-64B01EEDA809}"/>
          </ac:picMkLst>
        </pc:picChg>
        <pc:picChg chg="del">
          <ac:chgData name="Islam Smadyarov" userId="c1ec5791d900ab89" providerId="LiveId" clId="{ECD75B89-59C1-42AE-9DE5-5A4D50D86F99}" dt="2024-04-05T15:16:11.252" v="2783" actId="478"/>
          <ac:picMkLst>
            <pc:docMk/>
            <pc:sldMk cId="3475678335" sldId="288"/>
            <ac:picMk id="10" creationId="{B3BE7C9C-B905-5D70-4FBA-6289D164E0A3}"/>
          </ac:picMkLst>
        </pc:picChg>
        <pc:picChg chg="del">
          <ac:chgData name="Islam Smadyarov" userId="c1ec5791d900ab89" providerId="LiveId" clId="{ECD75B89-59C1-42AE-9DE5-5A4D50D86F99}" dt="2024-04-05T15:16:16.257" v="2785" actId="478"/>
          <ac:picMkLst>
            <pc:docMk/>
            <pc:sldMk cId="3475678335" sldId="288"/>
            <ac:picMk id="11" creationId="{8BC52041-31BE-002E-FBF2-D927D55F3428}"/>
          </ac:picMkLst>
        </pc:picChg>
        <pc:picChg chg="del">
          <ac:chgData name="Islam Smadyarov" userId="c1ec5791d900ab89" providerId="LiveId" clId="{ECD75B89-59C1-42AE-9DE5-5A4D50D86F99}" dt="2024-04-05T15:16:09.828" v="2782" actId="478"/>
          <ac:picMkLst>
            <pc:docMk/>
            <pc:sldMk cId="3475678335" sldId="288"/>
            <ac:picMk id="13" creationId="{FF003511-36B4-428F-E94B-B52F663CA059}"/>
          </ac:picMkLst>
        </pc:picChg>
        <pc:picChg chg="del">
          <ac:chgData name="Islam Smadyarov" userId="c1ec5791d900ab89" providerId="LiveId" clId="{ECD75B89-59C1-42AE-9DE5-5A4D50D86F99}" dt="2024-04-05T15:16:08.361" v="2781" actId="478"/>
          <ac:picMkLst>
            <pc:docMk/>
            <pc:sldMk cId="3475678335" sldId="288"/>
            <ac:picMk id="14" creationId="{8005E4C4-2B1E-6C6E-BC2C-A39F15109EBA}"/>
          </ac:picMkLst>
        </pc:picChg>
        <pc:picChg chg="del">
          <ac:chgData name="Islam Smadyarov" userId="c1ec5791d900ab89" providerId="LiveId" clId="{ECD75B89-59C1-42AE-9DE5-5A4D50D86F99}" dt="2024-04-05T15:16:16.257" v="2785" actId="478"/>
          <ac:picMkLst>
            <pc:docMk/>
            <pc:sldMk cId="3475678335" sldId="288"/>
            <ac:picMk id="16" creationId="{916820AD-BECC-8C5A-F0B7-E7A59960092A}"/>
          </ac:picMkLst>
        </pc:picChg>
      </pc:sldChg>
      <pc:sldChg chg="add del">
        <pc:chgData name="Islam Smadyarov" userId="c1ec5791d900ab89" providerId="LiveId" clId="{ECD75B89-59C1-42AE-9DE5-5A4D50D86F99}" dt="2024-04-05T15:16:06.706" v="2780" actId="47"/>
        <pc:sldMkLst>
          <pc:docMk/>
          <pc:sldMk cId="96940680" sldId="289"/>
        </pc:sldMkLst>
      </pc:sldChg>
      <pc:sldChg chg="addSp delSp modSp add mod">
        <pc:chgData name="Islam Smadyarov" userId="c1ec5791d900ab89" providerId="LiveId" clId="{ECD75B89-59C1-42AE-9DE5-5A4D50D86F99}" dt="2024-04-05T16:24:09.576" v="3595" actId="14100"/>
        <pc:sldMkLst>
          <pc:docMk/>
          <pc:sldMk cId="966985381" sldId="289"/>
        </pc:sldMkLst>
        <pc:spChg chg="add del mod">
          <ac:chgData name="Islam Smadyarov" userId="c1ec5791d900ab89" providerId="LiveId" clId="{ECD75B89-59C1-42AE-9DE5-5A4D50D86F99}" dt="2024-04-05T15:21:27.124" v="2911" actId="478"/>
          <ac:spMkLst>
            <pc:docMk/>
            <pc:sldMk cId="966985381" sldId="289"/>
            <ac:spMk id="5" creationId="{0D33A6CC-E23C-1DF1-F991-393ECF9E7098}"/>
          </ac:spMkLst>
        </pc:spChg>
        <pc:spChg chg="mod">
          <ac:chgData name="Islam Smadyarov" userId="c1ec5791d900ab89" providerId="LiveId" clId="{ECD75B89-59C1-42AE-9DE5-5A4D50D86F99}" dt="2024-04-05T16:23:58.370" v="3569" actId="14100"/>
          <ac:spMkLst>
            <pc:docMk/>
            <pc:sldMk cId="966985381" sldId="289"/>
            <ac:spMk id="77" creationId="{00000000-0000-0000-0000-000000000000}"/>
          </ac:spMkLst>
        </pc:spChg>
        <pc:picChg chg="del">
          <ac:chgData name="Islam Smadyarov" userId="c1ec5791d900ab89" providerId="LiveId" clId="{ECD75B89-59C1-42AE-9DE5-5A4D50D86F99}" dt="2024-04-05T15:20:15.957" v="2866" actId="478"/>
          <ac:picMkLst>
            <pc:docMk/>
            <pc:sldMk cId="966985381" sldId="289"/>
            <ac:picMk id="2" creationId="{85AAEEFA-D72C-8D04-3C32-9D1A0F264AD9}"/>
          </ac:picMkLst>
        </pc:picChg>
        <pc:picChg chg="add mod">
          <ac:chgData name="Islam Smadyarov" userId="c1ec5791d900ab89" providerId="LiveId" clId="{ECD75B89-59C1-42AE-9DE5-5A4D50D86F99}" dt="2024-04-05T16:24:09.576" v="3595" actId="14100"/>
          <ac:picMkLst>
            <pc:docMk/>
            <pc:sldMk cId="966985381" sldId="289"/>
            <ac:picMk id="3" creationId="{63843678-C8E9-F2A6-182E-65F26B5E4149}"/>
          </ac:picMkLst>
        </pc:picChg>
        <pc:picChg chg="add mod">
          <ac:chgData name="Islam Smadyarov" userId="c1ec5791d900ab89" providerId="LiveId" clId="{ECD75B89-59C1-42AE-9DE5-5A4D50D86F99}" dt="2024-04-05T16:24:05.117" v="3594" actId="1036"/>
          <ac:picMkLst>
            <pc:docMk/>
            <pc:sldMk cId="966985381" sldId="289"/>
            <ac:picMk id="6" creationId="{95C0BF6F-883B-197F-5D83-30632BB4F96A}"/>
          </ac:picMkLst>
        </pc:picChg>
      </pc:sldChg>
      <pc:sldChg chg="add del">
        <pc:chgData name="Islam Smadyarov" userId="c1ec5791d900ab89" providerId="LiveId" clId="{ECD75B89-59C1-42AE-9DE5-5A4D50D86F99}" dt="2024-04-05T15:20:00.955" v="2864" actId="47"/>
        <pc:sldMkLst>
          <pc:docMk/>
          <pc:sldMk cId="1309533676" sldId="289"/>
        </pc:sldMkLst>
      </pc:sldChg>
      <pc:sldChg chg="modSp add mod">
        <pc:chgData name="Islam Smadyarov" userId="c1ec5791d900ab89" providerId="LiveId" clId="{ECD75B89-59C1-42AE-9DE5-5A4D50D86F99}" dt="2024-04-05T15:24:41.572" v="2933" actId="14826"/>
        <pc:sldMkLst>
          <pc:docMk/>
          <pc:sldMk cId="190953326" sldId="290"/>
        </pc:sldMkLst>
        <pc:spChg chg="mod">
          <ac:chgData name="Islam Smadyarov" userId="c1ec5791d900ab89" providerId="LiveId" clId="{ECD75B89-59C1-42AE-9DE5-5A4D50D86F99}" dt="2024-04-05T15:24:24.127" v="2932" actId="20577"/>
          <ac:spMkLst>
            <pc:docMk/>
            <pc:sldMk cId="190953326" sldId="290"/>
            <ac:spMk id="5" creationId="{8C66DAE4-93BD-6652-EE9C-76AF7B301DE5}"/>
          </ac:spMkLst>
        </pc:spChg>
        <pc:picChg chg="mod">
          <ac:chgData name="Islam Smadyarov" userId="c1ec5791d900ab89" providerId="LiveId" clId="{ECD75B89-59C1-42AE-9DE5-5A4D50D86F99}" dt="2024-04-05T15:24:41.572" v="2933" actId="14826"/>
          <ac:picMkLst>
            <pc:docMk/>
            <pc:sldMk cId="190953326" sldId="290"/>
            <ac:picMk id="4" creationId="{BC1BE310-6835-08B5-E031-1CC1CC067461}"/>
          </ac:picMkLst>
        </pc:picChg>
      </pc:sldChg>
      <pc:sldChg chg="addSp modSp add mod">
        <pc:chgData name="Islam Smadyarov" userId="c1ec5791d900ab89" providerId="LiveId" clId="{ECD75B89-59C1-42AE-9DE5-5A4D50D86F99}" dt="2024-04-05T15:32:29.293" v="3219" actId="122"/>
        <pc:sldMkLst>
          <pc:docMk/>
          <pc:sldMk cId="2847014499" sldId="291"/>
        </pc:sldMkLst>
        <pc:spChg chg="mod">
          <ac:chgData name="Islam Smadyarov" userId="c1ec5791d900ab89" providerId="LiveId" clId="{ECD75B89-59C1-42AE-9DE5-5A4D50D86F99}" dt="2024-04-05T15:32:29.293" v="3219" actId="122"/>
          <ac:spMkLst>
            <pc:docMk/>
            <pc:sldMk cId="2847014499" sldId="291"/>
            <ac:spMk id="4" creationId="{09106595-E0A3-0E5F-AC5C-3776D2A8644E}"/>
          </ac:spMkLst>
        </pc:spChg>
        <pc:spChg chg="mod">
          <ac:chgData name="Islam Smadyarov" userId="c1ec5791d900ab89" providerId="LiveId" clId="{ECD75B89-59C1-42AE-9DE5-5A4D50D86F99}" dt="2024-04-05T15:26:55.620" v="2955" actId="1076"/>
          <ac:spMkLst>
            <pc:docMk/>
            <pc:sldMk cId="2847014499" sldId="291"/>
            <ac:spMk id="77" creationId="{00000000-0000-0000-0000-000000000000}"/>
          </ac:spMkLst>
        </pc:spChg>
        <pc:picChg chg="add mod modCrop">
          <ac:chgData name="Islam Smadyarov" userId="c1ec5791d900ab89" providerId="LiveId" clId="{ECD75B89-59C1-42AE-9DE5-5A4D50D86F99}" dt="2024-04-05T15:28:26.036" v="3076" actId="1037"/>
          <ac:picMkLst>
            <pc:docMk/>
            <pc:sldMk cId="2847014499" sldId="291"/>
            <ac:picMk id="2" creationId="{B720DB8D-76CD-ED17-BF25-C03773D4C5BF}"/>
          </ac:picMkLst>
        </pc:picChg>
        <pc:picChg chg="add mod">
          <ac:chgData name="Islam Smadyarov" userId="c1ec5791d900ab89" providerId="LiveId" clId="{ECD75B89-59C1-42AE-9DE5-5A4D50D86F99}" dt="2024-04-05T15:29:17.946" v="3145" actId="1038"/>
          <ac:picMkLst>
            <pc:docMk/>
            <pc:sldMk cId="2847014499" sldId="291"/>
            <ac:picMk id="3" creationId="{C6A52A52-4A5F-C518-EE3A-7730321E5610}"/>
          </ac:picMkLst>
        </pc:picChg>
        <pc:picChg chg="add mod">
          <ac:chgData name="Islam Smadyarov" userId="c1ec5791d900ab89" providerId="LiveId" clId="{ECD75B89-59C1-42AE-9DE5-5A4D50D86F99}" dt="2024-04-05T15:28:53.170" v="3117" actId="14100"/>
          <ac:picMkLst>
            <pc:docMk/>
            <pc:sldMk cId="2847014499" sldId="291"/>
            <ac:picMk id="5" creationId="{82F77D7A-085C-0ABF-D5A0-3EC94F6239EF}"/>
          </ac:picMkLst>
        </pc:picChg>
      </pc:sldChg>
      <pc:sldChg chg="addSp delSp modSp add mod">
        <pc:chgData name="Islam Smadyarov" userId="c1ec5791d900ab89" providerId="LiveId" clId="{ECD75B89-59C1-42AE-9DE5-5A4D50D86F99}" dt="2024-04-05T15:33:07.477" v="3239" actId="20577"/>
        <pc:sldMkLst>
          <pc:docMk/>
          <pc:sldMk cId="979584969" sldId="292"/>
        </pc:sldMkLst>
        <pc:spChg chg="mod">
          <ac:chgData name="Islam Smadyarov" userId="c1ec5791d900ab89" providerId="LiveId" clId="{ECD75B89-59C1-42AE-9DE5-5A4D50D86F99}" dt="2024-04-05T15:32:18.727" v="3217" actId="120"/>
          <ac:spMkLst>
            <pc:docMk/>
            <pc:sldMk cId="979584969" sldId="292"/>
            <ac:spMk id="4" creationId="{09106595-E0A3-0E5F-AC5C-3776D2A8644E}"/>
          </ac:spMkLst>
        </pc:spChg>
        <pc:spChg chg="mod">
          <ac:chgData name="Islam Smadyarov" userId="c1ec5791d900ab89" providerId="LiveId" clId="{ECD75B89-59C1-42AE-9DE5-5A4D50D86F99}" dt="2024-04-05T15:33:07.477" v="3239" actId="20577"/>
          <ac:spMkLst>
            <pc:docMk/>
            <pc:sldMk cId="979584969" sldId="292"/>
            <ac:spMk id="77" creationId="{00000000-0000-0000-0000-000000000000}"/>
          </ac:spMkLst>
        </pc:spChg>
        <pc:picChg chg="add mod ord">
          <ac:chgData name="Islam Smadyarov" userId="c1ec5791d900ab89" providerId="LiveId" clId="{ECD75B89-59C1-42AE-9DE5-5A4D50D86F99}" dt="2024-04-05T15:32:47.186" v="3223" actId="167"/>
          <ac:picMkLst>
            <pc:docMk/>
            <pc:sldMk cId="979584969" sldId="292"/>
            <ac:picMk id="2" creationId="{4FC88E18-F424-2A4F-CEE1-01F59E3E0C3B}"/>
          </ac:picMkLst>
        </pc:picChg>
        <pc:picChg chg="del">
          <ac:chgData name="Islam Smadyarov" userId="c1ec5791d900ab89" providerId="LiveId" clId="{ECD75B89-59C1-42AE-9DE5-5A4D50D86F99}" dt="2024-04-05T15:30:10.221" v="3147" actId="478"/>
          <ac:picMkLst>
            <pc:docMk/>
            <pc:sldMk cId="979584969" sldId="292"/>
            <ac:picMk id="7" creationId="{C668232B-F0E1-EB96-0D40-5439A2C33F96}"/>
          </ac:picMkLst>
        </pc:picChg>
        <pc:picChg chg="del">
          <ac:chgData name="Islam Smadyarov" userId="c1ec5791d900ab89" providerId="LiveId" clId="{ECD75B89-59C1-42AE-9DE5-5A4D50D86F99}" dt="2024-04-05T15:31:57.584" v="3211" actId="478"/>
          <ac:picMkLst>
            <pc:docMk/>
            <pc:sldMk cId="979584969" sldId="292"/>
            <ac:picMk id="10" creationId="{FFEE9ADC-BE6F-71F0-A216-04373B49B2D8}"/>
          </ac:picMkLst>
        </pc:picChg>
      </pc:sldChg>
      <pc:sldChg chg="addSp delSp modSp add mod">
        <pc:chgData name="Islam Smadyarov" userId="c1ec5791d900ab89" providerId="LiveId" clId="{ECD75B89-59C1-42AE-9DE5-5A4D50D86F99}" dt="2024-04-05T15:38:48.456" v="3361" actId="113"/>
        <pc:sldMkLst>
          <pc:docMk/>
          <pc:sldMk cId="2403504622" sldId="293"/>
        </pc:sldMkLst>
        <pc:spChg chg="add mod">
          <ac:chgData name="Islam Smadyarov" userId="c1ec5791d900ab89" providerId="LiveId" clId="{ECD75B89-59C1-42AE-9DE5-5A4D50D86F99}" dt="2024-04-05T15:36:58.593" v="3301" actId="1076"/>
          <ac:spMkLst>
            <pc:docMk/>
            <pc:sldMk cId="2403504622" sldId="293"/>
            <ac:spMk id="3" creationId="{6290F258-4F5F-F1C5-D98E-96B612EE8575}"/>
          </ac:spMkLst>
        </pc:spChg>
        <pc:spChg chg="add del">
          <ac:chgData name="Islam Smadyarov" userId="c1ec5791d900ab89" providerId="LiveId" clId="{ECD75B89-59C1-42AE-9DE5-5A4D50D86F99}" dt="2024-04-05T15:37:15.881" v="3303" actId="478"/>
          <ac:spMkLst>
            <pc:docMk/>
            <pc:sldMk cId="2403504622" sldId="293"/>
            <ac:spMk id="6" creationId="{ED3C6223-4D9C-53E9-CBDB-B9B3C41558C9}"/>
          </ac:spMkLst>
        </pc:spChg>
        <pc:spChg chg="mod">
          <ac:chgData name="Islam Smadyarov" userId="c1ec5791d900ab89" providerId="LiveId" clId="{ECD75B89-59C1-42AE-9DE5-5A4D50D86F99}" dt="2024-04-05T15:38:48.456" v="3361" actId="113"/>
          <ac:spMkLst>
            <pc:docMk/>
            <pc:sldMk cId="2403504622" sldId="293"/>
            <ac:spMk id="77" creationId="{00000000-0000-0000-0000-000000000000}"/>
          </ac:spMkLst>
        </pc:spChg>
        <pc:picChg chg="del">
          <ac:chgData name="Islam Smadyarov" userId="c1ec5791d900ab89" providerId="LiveId" clId="{ECD75B89-59C1-42AE-9DE5-5A4D50D86F99}" dt="2024-04-05T15:35:34.453" v="3264" actId="478"/>
          <ac:picMkLst>
            <pc:docMk/>
            <pc:sldMk cId="2403504622" sldId="293"/>
            <ac:picMk id="2" creationId="{4FC88E18-F424-2A4F-CEE1-01F59E3E0C3B}"/>
          </ac:picMkLst>
        </pc:picChg>
        <pc:picChg chg="add mod">
          <ac:chgData name="Islam Smadyarov" userId="c1ec5791d900ab89" providerId="LiveId" clId="{ECD75B89-59C1-42AE-9DE5-5A4D50D86F99}" dt="2024-04-05T15:37:46.587" v="3309" actId="1076"/>
          <ac:picMkLst>
            <pc:docMk/>
            <pc:sldMk cId="2403504622" sldId="293"/>
            <ac:picMk id="8194" creationId="{C8A11FBB-FEA0-5219-CFDB-4E24DA8FE81F}"/>
          </ac:picMkLst>
        </pc:picChg>
      </pc:sldChg>
      <pc:sldChg chg="add del">
        <pc:chgData name="Islam Smadyarov" userId="c1ec5791d900ab89" providerId="LiveId" clId="{ECD75B89-59C1-42AE-9DE5-5A4D50D86F99}" dt="2024-04-05T15:39:33.083" v="3363" actId="47"/>
        <pc:sldMkLst>
          <pc:docMk/>
          <pc:sldMk cId="3003200956" sldId="294"/>
        </pc:sldMkLst>
      </pc:sldChg>
      <pc:sldChg chg="addSp delSp modSp add mod">
        <pc:chgData name="Islam Smadyarov" userId="c1ec5791d900ab89" providerId="LiveId" clId="{ECD75B89-59C1-42AE-9DE5-5A4D50D86F99}" dt="2024-04-05T16:00:19.596" v="3413" actId="1076"/>
        <pc:sldMkLst>
          <pc:docMk/>
          <pc:sldMk cId="3432551847" sldId="294"/>
        </pc:sldMkLst>
        <pc:spChg chg="add del mod">
          <ac:chgData name="Islam Smadyarov" userId="c1ec5791d900ab89" providerId="LiveId" clId="{ECD75B89-59C1-42AE-9DE5-5A4D50D86F99}" dt="2024-04-05T16:00:08.725" v="3410" actId="120"/>
          <ac:spMkLst>
            <pc:docMk/>
            <pc:sldMk cId="3432551847" sldId="294"/>
            <ac:spMk id="5" creationId="{8C66DAE4-93BD-6652-EE9C-76AF7B301DE5}"/>
          </ac:spMkLst>
        </pc:spChg>
        <pc:picChg chg="add mod">
          <ac:chgData name="Islam Smadyarov" userId="c1ec5791d900ab89" providerId="LiveId" clId="{ECD75B89-59C1-42AE-9DE5-5A4D50D86F99}" dt="2024-04-05T16:00:19.596" v="3413" actId="1076"/>
          <ac:picMkLst>
            <pc:docMk/>
            <pc:sldMk cId="3432551847" sldId="294"/>
            <ac:picMk id="3" creationId="{9C9BD597-CF51-B703-111F-2815A9C67FA2}"/>
          </ac:picMkLst>
        </pc:picChg>
        <pc:picChg chg="del">
          <ac:chgData name="Islam Smadyarov" userId="c1ec5791d900ab89" providerId="LiveId" clId="{ECD75B89-59C1-42AE-9DE5-5A4D50D86F99}" dt="2024-04-05T15:41:31.357" v="3393" actId="478"/>
          <ac:picMkLst>
            <pc:docMk/>
            <pc:sldMk cId="3432551847" sldId="294"/>
            <ac:picMk id="4" creationId="{BC1BE310-6835-08B5-E031-1CC1CC067461}"/>
          </ac:picMkLst>
        </pc:picChg>
        <pc:picChg chg="add del mod">
          <ac:chgData name="Islam Smadyarov" userId="c1ec5791d900ab89" providerId="LiveId" clId="{ECD75B89-59C1-42AE-9DE5-5A4D50D86F99}" dt="2024-04-05T15:58:32.869" v="3403" actId="478"/>
          <ac:picMkLst>
            <pc:docMk/>
            <pc:sldMk cId="3432551847" sldId="294"/>
            <ac:picMk id="7" creationId="{54EAA044-7D4A-B21C-82F1-431B3A15B493}"/>
          </ac:picMkLst>
        </pc:picChg>
        <pc:picChg chg="add mod">
          <ac:chgData name="Islam Smadyarov" userId="c1ec5791d900ab89" providerId="LiveId" clId="{ECD75B89-59C1-42AE-9DE5-5A4D50D86F99}" dt="2024-04-05T16:00:01.478" v="3409" actId="167"/>
          <ac:picMkLst>
            <pc:docMk/>
            <pc:sldMk cId="3432551847" sldId="294"/>
            <ac:picMk id="13314" creationId="{99F09B44-A91E-A557-4CD7-20A9D6251B6C}"/>
          </ac:picMkLst>
        </pc:picChg>
      </pc:sldChg>
      <pc:sldChg chg="delSp modSp add mod">
        <pc:chgData name="Islam Smadyarov" userId="c1ec5791d900ab89" providerId="LiveId" clId="{ECD75B89-59C1-42AE-9DE5-5A4D50D86F99}" dt="2024-04-05T16:02:37.034" v="3475" actId="13926"/>
        <pc:sldMkLst>
          <pc:docMk/>
          <pc:sldMk cId="2417595958" sldId="295"/>
        </pc:sldMkLst>
        <pc:spChg chg="mod">
          <ac:chgData name="Islam Smadyarov" userId="c1ec5791d900ab89" providerId="LiveId" clId="{ECD75B89-59C1-42AE-9DE5-5A4D50D86F99}" dt="2024-04-05T16:02:37.034" v="3475" actId="13926"/>
          <ac:spMkLst>
            <pc:docMk/>
            <pc:sldMk cId="2417595958" sldId="295"/>
            <ac:spMk id="5" creationId="{8C66DAE4-93BD-6652-EE9C-76AF7B301DE5}"/>
          </ac:spMkLst>
        </pc:spChg>
        <pc:picChg chg="del">
          <ac:chgData name="Islam Smadyarov" userId="c1ec5791d900ab89" providerId="LiveId" clId="{ECD75B89-59C1-42AE-9DE5-5A4D50D86F99}" dt="2024-04-05T16:00:31.997" v="3416" actId="478"/>
          <ac:picMkLst>
            <pc:docMk/>
            <pc:sldMk cId="2417595958" sldId="295"/>
            <ac:picMk id="3" creationId="{9C9BD597-CF51-B703-111F-2815A9C67FA2}"/>
          </ac:picMkLst>
        </pc:picChg>
        <pc:picChg chg="del">
          <ac:chgData name="Islam Smadyarov" userId="c1ec5791d900ab89" providerId="LiveId" clId="{ECD75B89-59C1-42AE-9DE5-5A4D50D86F99}" dt="2024-04-05T16:00:30.743" v="3415" actId="478"/>
          <ac:picMkLst>
            <pc:docMk/>
            <pc:sldMk cId="2417595958" sldId="295"/>
            <ac:picMk id="13314" creationId="{99F09B44-A91E-A557-4CD7-20A9D6251B6C}"/>
          </ac:picMkLst>
        </pc:picChg>
      </pc:sldChg>
      <pc:sldChg chg="delSp modSp add mod">
        <pc:chgData name="Islam Smadyarov" userId="c1ec5791d900ab89" providerId="LiveId" clId="{ECD75B89-59C1-42AE-9DE5-5A4D50D86F99}" dt="2024-04-05T16:14:34.660" v="3532" actId="1036"/>
        <pc:sldMkLst>
          <pc:docMk/>
          <pc:sldMk cId="3527841837" sldId="296"/>
        </pc:sldMkLst>
        <pc:spChg chg="mod">
          <ac:chgData name="Islam Smadyarov" userId="c1ec5791d900ab89" providerId="LiveId" clId="{ECD75B89-59C1-42AE-9DE5-5A4D50D86F99}" dt="2024-04-05T16:14:29.972" v="3518" actId="1076"/>
          <ac:spMkLst>
            <pc:docMk/>
            <pc:sldMk cId="3527841837" sldId="296"/>
            <ac:spMk id="4" creationId="{09106595-E0A3-0E5F-AC5C-3776D2A8644E}"/>
          </ac:spMkLst>
        </pc:spChg>
        <pc:spChg chg="mod">
          <ac:chgData name="Islam Smadyarov" userId="c1ec5791d900ab89" providerId="LiveId" clId="{ECD75B89-59C1-42AE-9DE5-5A4D50D86F99}" dt="2024-04-05T16:14:34.660" v="3532" actId="1036"/>
          <ac:spMkLst>
            <pc:docMk/>
            <pc:sldMk cId="3527841837" sldId="296"/>
            <ac:spMk id="77" creationId="{00000000-0000-0000-0000-000000000000}"/>
          </ac:spMkLst>
        </pc:spChg>
        <pc:picChg chg="del">
          <ac:chgData name="Islam Smadyarov" userId="c1ec5791d900ab89" providerId="LiveId" clId="{ECD75B89-59C1-42AE-9DE5-5A4D50D86F99}" dt="2024-04-05T16:10:32.402" v="3477" actId="478"/>
          <ac:picMkLst>
            <pc:docMk/>
            <pc:sldMk cId="3527841837" sldId="296"/>
            <ac:picMk id="2" creationId="{4FC88E18-F424-2A4F-CEE1-01F59E3E0C3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EF0B0-9EA6-4D20-9740-51B50C656B50}" type="datetimeFigureOut">
              <a:rPr lang="ru-KZ" smtClean="0"/>
              <a:t>05.04.2024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DB6FF-A61E-4081-B1FC-A496D97FA91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94878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480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679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788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935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324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7494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142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2942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947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083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9c71ea334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9c71ea334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801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7368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35853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957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90934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505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235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356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990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332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c71ea3349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c71ea3349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586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452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976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535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6868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0831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62932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3447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998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c71ea334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c71ea334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c71ea334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c71ea334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c71ea3349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c71ea3349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0666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36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c71ea3349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c71ea3349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93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715000" y="0"/>
            <a:ext cx="96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5811300" y="0"/>
            <a:ext cx="51376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59000" y="1871800"/>
            <a:ext cx="11274000" cy="28624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9066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9066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9066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9066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9066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9066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9066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9066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9066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59000" y="4734200"/>
            <a:ext cx="6546800" cy="770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32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0942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33233"/>
            <a:ext cx="11360800" cy="286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8666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8666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8666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8666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8666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8666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8666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8666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8666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13042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7858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6067600" y="-664800"/>
            <a:ext cx="56800" cy="1127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59000" y="1871800"/>
            <a:ext cx="11274000" cy="28624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64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5955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645433"/>
            <a:ext cx="11360800" cy="4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5419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645400"/>
            <a:ext cx="5333200" cy="4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645400"/>
            <a:ext cx="5333200" cy="4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97072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63252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3305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72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21014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-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442233"/>
            <a:ext cx="5393600" cy="23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8952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3954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600757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45433"/>
            <a:ext cx="11360800" cy="4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985965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gif"/><Relationship Id="rId4" Type="http://schemas.openxmlformats.org/officeDocument/2006/relationships/image" Target="../media/image23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ep_belief_network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59000" y="716233"/>
            <a:ext cx="11274000" cy="401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ru-RU" sz="5867" dirty="0">
                <a:latin typeface="Times New Roman" panose="02020603050405020304" pitchFamily="18" charset="0"/>
                <a:ea typeface="Aptos" panose="020B0004020202020204" pitchFamily="34" charset="0"/>
              </a:rPr>
              <a:t>Определение произношение корректности речи. </a:t>
            </a:r>
            <a:endParaRPr sz="5867"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59000" y="4734200"/>
            <a:ext cx="6546800" cy="167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indent="0"/>
            <a:r>
              <a:rPr lang="ru"/>
              <a:t>Смадьяров Берик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870856" y="6092894"/>
            <a:ext cx="4884543" cy="69978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indent="0" algn="ctr">
              <a:buNone/>
            </a:pPr>
            <a:r>
              <a:rPr lang="kk-KZ" sz="2400" kern="100" dirty="0">
                <a:latin typeface="Playfair Display" panose="00000500000000000000" pitchFamily="2" charset="-52"/>
                <a:ea typeface="Aptos" panose="020B0004020202020204" pitchFamily="34" charset="0"/>
                <a:cs typeface="Times New Roman" panose="02020603050405020304" pitchFamily="18" charset="0"/>
              </a:rPr>
              <a:t>Рис </a:t>
            </a:r>
            <a:r>
              <a:rPr lang="ru-RU" sz="2400" kern="100" dirty="0">
                <a:latin typeface="Playfair Display" panose="00000500000000000000" pitchFamily="2" charset="-52"/>
                <a:ea typeface="Aptos" panose="020B0004020202020204" pitchFamily="34" charset="0"/>
                <a:cs typeface="Times New Roman" panose="02020603050405020304" pitchFamily="18" charset="0"/>
              </a:rPr>
              <a:t>2.</a:t>
            </a:r>
            <a:endParaRPr lang="ru-KZ" sz="2400" kern="100" dirty="0">
              <a:effectLst/>
              <a:latin typeface="Playfair Display" panose="00000500000000000000" pitchFamily="2" charset="-52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09106595-E0A3-0E5F-AC5C-3776D2A8644E}"/>
              </a:ext>
            </a:extLst>
          </p:cNvPr>
          <p:cNvSpPr txBox="1">
            <a:spLocks/>
          </p:cNvSpPr>
          <p:nvPr/>
        </p:nvSpPr>
        <p:spPr>
          <a:xfrm>
            <a:off x="371276" y="2017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3600" kern="0" dirty="0"/>
              <a:t>Framing and windowing</a:t>
            </a:r>
            <a:endParaRPr lang="ru-RU" sz="3600" kern="0" dirty="0"/>
          </a:p>
        </p:txBody>
      </p:sp>
      <p:pic>
        <p:nvPicPr>
          <p:cNvPr id="3" name="Рисунок 2" descr="Изображение выглядит как текст, Шрифт, белый, рукописный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F97B433-5FA9-416C-97B3-E463F7299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650" y="2262714"/>
            <a:ext cx="6008930" cy="14928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C3B9BB-8479-8DD4-8099-C365C9F16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369" y="4288201"/>
            <a:ext cx="2408927" cy="558977"/>
          </a:xfrm>
          <a:prstGeom prst="rect">
            <a:avLst/>
          </a:prstGeom>
        </p:spPr>
      </p:pic>
      <p:pic>
        <p:nvPicPr>
          <p:cNvPr id="5" name="Рисунок 4" descr="Изображение выглядит как конус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03AC69A-7AF2-3B92-9786-910C0F2B94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61"/>
          <a:stretch/>
        </p:blipFill>
        <p:spPr bwMode="auto">
          <a:xfrm>
            <a:off x="544286" y="1090385"/>
            <a:ext cx="4717099" cy="46958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434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17;p22">
            <a:extLst>
              <a:ext uri="{FF2B5EF4-FFF2-40B4-BE49-F238E27FC236}">
                <a16:creationId xmlns:a16="http://schemas.microsoft.com/office/drawing/2014/main" id="{77ADDFBE-4745-444F-DE85-B68214894C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57" y="696686"/>
            <a:ext cx="11571514" cy="5464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110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09106595-E0A3-0E5F-AC5C-3776D2A8644E}"/>
              </a:ext>
            </a:extLst>
          </p:cNvPr>
          <p:cNvSpPr txBox="1">
            <a:spLocks/>
          </p:cNvSpPr>
          <p:nvPr/>
        </p:nvSpPr>
        <p:spPr>
          <a:xfrm>
            <a:off x="175334" y="2447687"/>
            <a:ext cx="3656437" cy="146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ru-RU" sz="3600" dirty="0"/>
              <a:t>2. Извлечение признаков</a:t>
            </a:r>
            <a:endParaRPr lang="ru-RU" sz="3600" kern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A6E9CB-6643-FC5C-6E7F-1189E5198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71" y="0"/>
            <a:ext cx="8476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5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09106595-E0A3-0E5F-AC5C-3776D2A8644E}"/>
              </a:ext>
            </a:extLst>
          </p:cNvPr>
          <p:cNvSpPr txBox="1">
            <a:spLocks/>
          </p:cNvSpPr>
          <p:nvPr/>
        </p:nvSpPr>
        <p:spPr>
          <a:xfrm>
            <a:off x="371276" y="10725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ru-RU" sz="3600" kern="0" dirty="0"/>
              <a:t>Мел спектрограмма</a:t>
            </a:r>
          </a:p>
        </p:txBody>
      </p:sp>
      <p:pic>
        <p:nvPicPr>
          <p:cNvPr id="8" name="Рисунок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F2591FE-F869-ED43-5547-5EF92384D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7855"/>
            <a:ext cx="12088746" cy="432334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7;p16">
            <a:extLst>
              <a:ext uri="{FF2B5EF4-FFF2-40B4-BE49-F238E27FC236}">
                <a16:creationId xmlns:a16="http://schemas.microsoft.com/office/drawing/2014/main" id="{30BEA079-D031-109D-2AF4-7F612B5AC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3376" y="5875180"/>
            <a:ext cx="11525247" cy="69978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indent="0" algn="ctr">
              <a:buNone/>
            </a:pPr>
            <a:r>
              <a:rPr lang="kk-KZ" sz="2000" kern="100" dirty="0">
                <a:latin typeface="Playfair Display" panose="00000500000000000000" pitchFamily="2" charset="-52"/>
                <a:ea typeface="Aptos" panose="020B0004020202020204" pitchFamily="34" charset="0"/>
                <a:cs typeface="Times New Roman" panose="02020603050405020304" pitchFamily="18" charset="0"/>
              </a:rPr>
              <a:t>Рис </a:t>
            </a:r>
            <a:r>
              <a:rPr lang="ru-RU" sz="2000" kern="100" dirty="0">
                <a:latin typeface="Playfair Display" panose="00000500000000000000" pitchFamily="2" charset="-52"/>
                <a:ea typeface="Aptos" panose="020B0004020202020204" pitchFamily="34" charset="0"/>
                <a:cs typeface="Times New Roman" panose="02020603050405020304" pitchFamily="18" charset="0"/>
              </a:rPr>
              <a:t>2.</a:t>
            </a:r>
            <a:endParaRPr lang="ru-KZ" sz="2000" kern="100" dirty="0">
              <a:effectLst/>
              <a:latin typeface="Playfair Display" panose="00000500000000000000" pitchFamily="2" charset="-52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8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09106595-E0A3-0E5F-AC5C-3776D2A8644E}"/>
              </a:ext>
            </a:extLst>
          </p:cNvPr>
          <p:cNvSpPr txBox="1">
            <a:spLocks/>
          </p:cNvSpPr>
          <p:nvPr/>
        </p:nvSpPr>
        <p:spPr>
          <a:xfrm>
            <a:off x="371276" y="74601"/>
            <a:ext cx="11627684" cy="105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ru-RU" sz="2800" kern="0" dirty="0">
                <a:highlight>
                  <a:srgbClr val="FFFF00"/>
                </a:highlight>
              </a:rPr>
              <a:t>Мел</a:t>
            </a:r>
            <a:r>
              <a:rPr lang="ru-RU" sz="2800" kern="0" dirty="0"/>
              <a:t>  </a:t>
            </a:r>
            <a:r>
              <a:rPr lang="ru-RU" sz="2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- </a:t>
            </a:r>
            <a:r>
              <a:rPr lang="ru-RU" sz="2400" dirty="0">
                <a:effectLst/>
                <a:latin typeface="Playfair Display" panose="00000500000000000000" pitchFamily="2" charset="-52"/>
                <a:ea typeface="Aptos" panose="020B0004020202020204" pitchFamily="34" charset="0"/>
              </a:rPr>
              <a:t>единица высоты звука, основанная на восприятии этого звука нашими органами слуха</a:t>
            </a:r>
            <a:endParaRPr lang="ru-RU" sz="2400" kern="0" dirty="0">
              <a:latin typeface="Playfair Display" panose="00000500000000000000" pitchFamily="2" charset="-52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ACD40CB-CB44-43F9-7D13-0A9AA0D96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24" y="1249331"/>
            <a:ext cx="5050040" cy="371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8DF184-E53C-5C16-F530-9244030B2C0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7" t="5940" r="5509"/>
          <a:stretch/>
        </p:blipFill>
        <p:spPr bwMode="auto">
          <a:xfrm>
            <a:off x="5666541" y="1287830"/>
            <a:ext cx="6430161" cy="4165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Изображение выглядит как Шрифт, белый, текст, типо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50E0F6CF-6FD4-A0E3-2BB8-B8BB6483C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388" y="5570170"/>
            <a:ext cx="3275224" cy="82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67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09106595-E0A3-0E5F-AC5C-3776D2A8644E}"/>
              </a:ext>
            </a:extLst>
          </p:cNvPr>
          <p:cNvSpPr txBox="1">
            <a:spLocks/>
          </p:cNvSpPr>
          <p:nvPr/>
        </p:nvSpPr>
        <p:spPr>
          <a:xfrm>
            <a:off x="371276" y="7460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ru-RU" sz="3600" kern="0" dirty="0"/>
              <a:t>Быстрое-преобразование-Фурье (</a:t>
            </a:r>
            <a:r>
              <a:rPr lang="en-US" sz="3600" kern="0" dirty="0"/>
              <a:t>STFT)</a:t>
            </a:r>
            <a:endParaRPr lang="ru-RU" sz="3600" kern="0" dirty="0"/>
          </a:p>
        </p:txBody>
      </p:sp>
      <p:pic>
        <p:nvPicPr>
          <p:cNvPr id="6" name="Рисунок 5" descr="Изображение выглядит как Шрифт, текст, рукописный текст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F01EA738-96E3-955E-75DA-F75B1215F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386" y="902987"/>
            <a:ext cx="4661227" cy="11464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BB6CE4-9C06-6AED-CC01-9F6AB8E8E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22" y="2049475"/>
            <a:ext cx="8500156" cy="48938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32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09106595-E0A3-0E5F-AC5C-3776D2A8644E}"/>
              </a:ext>
            </a:extLst>
          </p:cNvPr>
          <p:cNvSpPr txBox="1">
            <a:spLocks/>
          </p:cNvSpPr>
          <p:nvPr/>
        </p:nvSpPr>
        <p:spPr>
          <a:xfrm>
            <a:off x="371276" y="7460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ru-RU" sz="3600" kern="0" dirty="0"/>
              <a:t>Фильтры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AC3EA8D-B50D-3F9E-6331-6B5FED031A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3" t="1953" r="6542"/>
          <a:stretch/>
        </p:blipFill>
        <p:spPr bwMode="auto">
          <a:xfrm>
            <a:off x="6449" y="1266298"/>
            <a:ext cx="6493022" cy="47752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69D87F-152B-88D7-EADC-62C4ED8261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4" r="3218"/>
          <a:stretch/>
        </p:blipFill>
        <p:spPr>
          <a:xfrm>
            <a:off x="6535865" y="2088470"/>
            <a:ext cx="5486400" cy="321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421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7;p16">
            <a:extLst>
              <a:ext uri="{FF2B5EF4-FFF2-40B4-BE49-F238E27FC236}">
                <a16:creationId xmlns:a16="http://schemas.microsoft.com/office/drawing/2014/main" id="{A0DC86D5-809B-A127-56BC-11AF9115E5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0"/>
            <a:ext cx="11360800" cy="685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indent="0">
              <a:buNone/>
            </a:pPr>
            <a:r>
              <a:rPr lang="ru-RU" sz="2200" dirty="0"/>
              <a:t>Фильтры задаются следующими выражениями: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где f[m] получаем из равенства</a:t>
            </a:r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endParaRPr lang="ru-RU" sz="2200" dirty="0"/>
          </a:p>
          <a:p>
            <a:pPr marL="0" indent="0">
              <a:buNone/>
            </a:pPr>
            <a:r>
              <a:rPr lang="ru-RU" sz="2200" dirty="0"/>
              <a:t>где B(b) — преобразование значения частоты в мел-шкалу, соответственно,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>
              <a:latin typeface="Playfair Display" panose="00000500000000000000" pitchFamily="2" charset="-52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97429C-AA50-20AA-2956-AA3F036A7C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892"/>
          <a:stretch/>
        </p:blipFill>
        <p:spPr bwMode="auto">
          <a:xfrm>
            <a:off x="3210129" y="1314452"/>
            <a:ext cx="6075385" cy="17760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1326B2E-F991-DB49-5AC1-D0B1E77A2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926" y="3970568"/>
            <a:ext cx="5518588" cy="68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88C448-91E1-0918-2EFF-81FB63D879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430" y="5641521"/>
            <a:ext cx="4039140" cy="3347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1072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линия, График, диаграмма">
            <a:extLst>
              <a:ext uri="{FF2B5EF4-FFF2-40B4-BE49-F238E27FC236}">
                <a16:creationId xmlns:a16="http://schemas.microsoft.com/office/drawing/2014/main" id="{0C8CC3DE-690B-E76A-6381-C452FBCF04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r="6562"/>
          <a:stretch/>
        </p:blipFill>
        <p:spPr bwMode="auto">
          <a:xfrm>
            <a:off x="4044494" y="506185"/>
            <a:ext cx="8021252" cy="5845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D2949B-56AD-0DBA-B482-CFBC16AC3B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3" t="1953" r="6542"/>
          <a:stretch/>
        </p:blipFill>
        <p:spPr bwMode="auto">
          <a:xfrm>
            <a:off x="0" y="2285071"/>
            <a:ext cx="3110838" cy="22878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3A48D34-35BE-8C7D-EEEA-8819E8125919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3110838" y="3428999"/>
            <a:ext cx="933656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649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B5F100-C4DB-191D-AD9D-F1754EB60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90" y="0"/>
            <a:ext cx="10186819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92AE5BE-802A-20BC-4130-E9B05CB4D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268" y="3429000"/>
            <a:ext cx="9861141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53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150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990"/>
            </a:pPr>
            <a:r>
              <a:rPr lang="ru" sz="5600" dirty="0"/>
              <a:t>План </a:t>
            </a:r>
            <a:endParaRPr sz="5600"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77333" y="1762548"/>
            <a:ext cx="11360800" cy="489104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indent="-499521">
              <a:buSzPts val="2300"/>
              <a:buAutoNum type="arabicPeriod"/>
            </a:pPr>
            <a:r>
              <a:rPr lang="ru" sz="3067" dirty="0"/>
              <a:t>Аудиофайлы, как мы привыкли</a:t>
            </a:r>
            <a:endParaRPr sz="3067" dirty="0"/>
          </a:p>
          <a:p>
            <a:pPr indent="-499521">
              <a:buSzPts val="2300"/>
              <a:buAutoNum type="arabicPeriod"/>
            </a:pPr>
            <a:r>
              <a:rPr lang="ru-RU" sz="3067" dirty="0"/>
              <a:t>Предварительная обработка речевого сигнала и извлечение признаков</a:t>
            </a:r>
            <a:endParaRPr sz="3067" dirty="0"/>
          </a:p>
          <a:p>
            <a:pPr indent="-499521">
              <a:buSzPts val="2300"/>
              <a:buAutoNum type="arabicPeriod"/>
            </a:pPr>
            <a:r>
              <a:rPr lang="ru" sz="3067" dirty="0"/>
              <a:t>Акустическая модель</a:t>
            </a:r>
          </a:p>
          <a:p>
            <a:pPr indent="-499521">
              <a:buSzPts val="2300"/>
              <a:buAutoNum type="arabicPeriod"/>
            </a:pPr>
            <a:r>
              <a:rPr lang="ru" sz="3067" dirty="0"/>
              <a:t>Языковая модель</a:t>
            </a:r>
          </a:p>
          <a:p>
            <a:pPr indent="-499521">
              <a:buSzPts val="2300"/>
              <a:buAutoNum type="arabicPeriod"/>
            </a:pPr>
            <a:r>
              <a:rPr lang="ru" sz="3067" dirty="0"/>
              <a:t>Глубокие нейронные сети</a:t>
            </a:r>
          </a:p>
          <a:p>
            <a:pPr indent="-499521">
              <a:buSzPts val="2300"/>
              <a:buAutoNum type="arabicPeriod"/>
            </a:pPr>
            <a:r>
              <a:rPr lang="ru" sz="3067" dirty="0"/>
              <a:t>Оценка корректности</a:t>
            </a:r>
            <a:endParaRPr sz="3067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4;p17">
            <a:extLst>
              <a:ext uri="{FF2B5EF4-FFF2-40B4-BE49-F238E27FC236}">
                <a16:creationId xmlns:a16="http://schemas.microsoft.com/office/drawing/2014/main" id="{5CCA1339-D960-5231-296D-C4CE83E1A42B}"/>
              </a:ext>
            </a:extLst>
          </p:cNvPr>
          <p:cNvSpPr txBox="1">
            <a:spLocks/>
          </p:cNvSpPr>
          <p:nvPr/>
        </p:nvSpPr>
        <p:spPr>
          <a:xfrm>
            <a:off x="371276" y="74601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ru-RU" sz="3200" kern="0" dirty="0" err="1"/>
              <a:t>Кепстр</a:t>
            </a:r>
            <a:endParaRPr lang="ru-RU" sz="3200" kern="0" dirty="0"/>
          </a:p>
        </p:txBody>
      </p:sp>
      <p:sp>
        <p:nvSpPr>
          <p:cNvPr id="11" name="Google Shape;77;p16">
            <a:extLst>
              <a:ext uri="{FF2B5EF4-FFF2-40B4-BE49-F238E27FC236}">
                <a16:creationId xmlns:a16="http://schemas.microsoft.com/office/drawing/2014/main" id="{F26531A1-9E78-3052-B8BA-A266787EF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838201"/>
            <a:ext cx="11360800" cy="141513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indent="0">
              <a:buNone/>
            </a:pPr>
            <a:r>
              <a:rPr lang="ru-RU" dirty="0"/>
              <a:t>В соответствии с теорией </a:t>
            </a:r>
            <a:r>
              <a:rPr lang="ru-RU" dirty="0" err="1"/>
              <a:t>речеобразования</a:t>
            </a:r>
            <a:r>
              <a:rPr lang="ru-RU" dirty="0"/>
              <a:t> речь представляет собой акустическую волну, которая излучается системой органов: легкими, бронхами и трахеей, а затем преобразуется в голосовом тракте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Playfair Display" panose="00000500000000000000" pitchFamily="2" charset="-52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07B600-D271-CAC3-CED5-5D7FBDEC9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2001931"/>
            <a:ext cx="7596286" cy="3872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 descr="Изображение выглядит как текст, Шрифт, снимок экрана, алгебра">
            <a:extLst>
              <a:ext uri="{FF2B5EF4-FFF2-40B4-BE49-F238E27FC236}">
                <a16:creationId xmlns:a16="http://schemas.microsoft.com/office/drawing/2014/main" id="{66D50B79-F5E9-0793-7B5E-59602CFAB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531" y="5523439"/>
            <a:ext cx="6058869" cy="121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53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1BE310-6835-08B5-E031-1CC1CC067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46776"/>
            <a:ext cx="12498881" cy="4197126"/>
          </a:xfrm>
          <a:prstGeom prst="rect">
            <a:avLst/>
          </a:prstGeom>
        </p:spPr>
      </p:pic>
      <p:sp>
        <p:nvSpPr>
          <p:cNvPr id="5" name="Google Shape;84;p17">
            <a:extLst>
              <a:ext uri="{FF2B5EF4-FFF2-40B4-BE49-F238E27FC236}">
                <a16:creationId xmlns:a16="http://schemas.microsoft.com/office/drawing/2014/main" id="{8C66DAE4-93BD-6652-EE9C-76AF7B301DE5}"/>
              </a:ext>
            </a:extLst>
          </p:cNvPr>
          <p:cNvSpPr txBox="1">
            <a:spLocks/>
          </p:cNvSpPr>
          <p:nvPr/>
        </p:nvSpPr>
        <p:spPr>
          <a:xfrm>
            <a:off x="371276" y="10725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ru-RU" sz="3600" kern="0" dirty="0"/>
              <a:t>Акустическая модель	</a:t>
            </a:r>
          </a:p>
        </p:txBody>
      </p:sp>
    </p:spTree>
    <p:extLst>
      <p:ext uri="{BB962C8B-B14F-4D97-AF65-F5344CB8AC3E}">
        <p14:creationId xmlns:p14="http://schemas.microsoft.com/office/powerpoint/2010/main" val="3332029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415600" y="1132122"/>
            <a:ext cx="11360800" cy="459375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indent="0">
              <a:buNone/>
            </a:pPr>
            <a:r>
              <a:rPr lang="ru-RU" sz="2400" b="1" dirty="0"/>
              <a:t>Акустическая модель </a:t>
            </a:r>
            <a:r>
              <a:rPr lang="ru-RU" sz="2400" dirty="0"/>
              <a:t>— это функция, принимающая на вход признаки на небольшом участке акустического сигнала (фрейме) и выдающая распределение вероятностей различных фонем на этом фрейме.</a:t>
            </a:r>
            <a:br>
              <a:rPr lang="ru-RU" sz="2400" dirty="0"/>
            </a:br>
            <a:endParaRPr lang="ru-RU" sz="2400" b="1" dirty="0"/>
          </a:p>
          <a:p>
            <a:pPr marL="0" indent="0">
              <a:buNone/>
            </a:pPr>
            <a:r>
              <a:rPr lang="ru-RU" sz="2400" b="1" dirty="0"/>
              <a:t>Скрытая Марковская модель (СММ) </a:t>
            </a:r>
            <a:r>
              <a:rPr lang="ru-RU" sz="2400" dirty="0"/>
              <a:t>— это модель которая представляет из себя марковскую цепь.	</a:t>
            </a:r>
          </a:p>
        </p:txBody>
      </p:sp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09106595-E0A3-0E5F-AC5C-3776D2A8644E}"/>
              </a:ext>
            </a:extLst>
          </p:cNvPr>
          <p:cNvSpPr txBox="1">
            <a:spLocks/>
          </p:cNvSpPr>
          <p:nvPr/>
        </p:nvSpPr>
        <p:spPr>
          <a:xfrm>
            <a:off x="371276" y="10725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ru-RU" sz="3600" kern="0" dirty="0"/>
              <a:t>Определение</a:t>
            </a:r>
          </a:p>
        </p:txBody>
      </p:sp>
    </p:spTree>
    <p:extLst>
      <p:ext uri="{BB962C8B-B14F-4D97-AF65-F5344CB8AC3E}">
        <p14:creationId xmlns:p14="http://schemas.microsoft.com/office/powerpoint/2010/main" val="2959665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415600" y="870859"/>
            <a:ext cx="11360800" cy="538842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Цепь Маркова </a:t>
            </a:r>
            <a:r>
              <a:rPr lang="ru-RU" sz="2000" dirty="0"/>
              <a:t>— последовательность случайных событий с конечным или счётным числом исходов, характеризующаяся тем, что при фиксированном настоящем будущее независимо от прошлого.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Они характеризуется тем что: </a:t>
            </a:r>
          </a:p>
          <a:p>
            <a:pPr marL="0" indent="0">
              <a:buNone/>
            </a:pPr>
            <a:r>
              <a:rPr lang="ru-RU" sz="2000" dirty="0"/>
              <a:t>- Процесс в каждый момент времени находится в одном из n состояний;</a:t>
            </a:r>
          </a:p>
          <a:p>
            <a:pPr marL="0" indent="0">
              <a:buNone/>
            </a:pPr>
            <a:r>
              <a:rPr lang="ru-RU" sz="2000" dirty="0"/>
              <a:t>- При этом, если мы находимся в состоянии с номером i, то мы можем перейти в состояние j с вероятностью </a:t>
            </a:r>
            <a:r>
              <a:rPr lang="ru-RU" sz="2000" dirty="0" err="1"/>
              <a:t>pij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>
                <a:effectLst/>
                <a:latin typeface="Playfair Display" panose="00000500000000000000" pitchFamily="2" charset="-52"/>
                <a:ea typeface="Aptos" panose="020B0004020202020204" pitchFamily="34" charset="0"/>
              </a:rPr>
              <a:t>Переходы из одного состояние в другое записаны в матрицу </a:t>
            </a:r>
            <a:r>
              <a:rPr lang="ru-RU" sz="1800" dirty="0">
                <a:effectLst/>
                <a:latin typeface="Playfair Display" panose="00000500000000000000" pitchFamily="2" charset="-52"/>
                <a:ea typeface="Aptos" panose="020B0004020202020204" pitchFamily="34" charset="0"/>
              </a:rPr>
              <a:t>такую матрицу называют </a:t>
            </a:r>
            <a:r>
              <a:rPr lang="ru-RU" sz="1800" b="1" dirty="0">
                <a:effectLst/>
                <a:latin typeface="Playfair Display" panose="00000500000000000000" pitchFamily="2" charset="-52"/>
                <a:ea typeface="Aptos" panose="020B0004020202020204" pitchFamily="34" charset="0"/>
              </a:rPr>
              <a:t>матрица переходов</a:t>
            </a:r>
            <a:r>
              <a:rPr lang="en-US" sz="1800" dirty="0">
                <a:effectLst/>
                <a:latin typeface="Playfair Display" panose="00000500000000000000" pitchFamily="2" charset="-52"/>
                <a:ea typeface="Aptos" panose="020B0004020202020204" pitchFamily="34" charset="0"/>
              </a:rPr>
              <a:t>   </a:t>
            </a:r>
            <a:r>
              <a:rPr lang="ru-RU" sz="1800" dirty="0">
                <a:effectLst/>
                <a:latin typeface="Playfair Display" panose="00000500000000000000" pitchFamily="2" charset="-52"/>
                <a:ea typeface="Aptos" panose="020B0004020202020204" pitchFamily="34" charset="0"/>
              </a:rPr>
              <a:t>               </a:t>
            </a:r>
            <a:r>
              <a:rPr lang="ru-RU" dirty="0">
                <a:latin typeface="Playfair Display" panose="00000500000000000000" pitchFamily="2" charset="-52"/>
                <a:ea typeface="Aptos" panose="020B0004020202020204" pitchFamily="34" charset="0"/>
              </a:rPr>
              <a:t>на матрицу накладываются следующие условие</a:t>
            </a:r>
            <a:endParaRPr lang="en-US" sz="2000" dirty="0">
              <a:latin typeface="Playfair Display" panose="00000500000000000000" pitchFamily="2" charset="-52"/>
            </a:endParaRPr>
          </a:p>
          <a:p>
            <a:pPr marL="0" indent="0">
              <a:buNone/>
            </a:pPr>
            <a:endParaRPr lang="en-US" sz="2000" dirty="0">
              <a:latin typeface="Playfair Display" panose="00000500000000000000" pitchFamily="2" charset="-52"/>
            </a:endParaRPr>
          </a:p>
        </p:txBody>
      </p:sp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09106595-E0A3-0E5F-AC5C-3776D2A8644E}"/>
              </a:ext>
            </a:extLst>
          </p:cNvPr>
          <p:cNvSpPr txBox="1">
            <a:spLocks/>
          </p:cNvSpPr>
          <p:nvPr/>
        </p:nvSpPr>
        <p:spPr>
          <a:xfrm>
            <a:off x="371276" y="10725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ru-RU" sz="3600" kern="0" dirty="0"/>
              <a:t>Цепь Маркова</a:t>
            </a:r>
          </a:p>
        </p:txBody>
      </p:sp>
      <p:pic>
        <p:nvPicPr>
          <p:cNvPr id="7" name="Рисунок 6" descr="Изображение выглядит как Шрифт, типография, рукописный текст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668232B-F0E1-EB96-0D40-5439A2C33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340"/>
          <a:stretch/>
        </p:blipFill>
        <p:spPr bwMode="auto">
          <a:xfrm>
            <a:off x="5470862" y="5461726"/>
            <a:ext cx="1749551" cy="9302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FEE9ADC-BE6F-71F0-A216-04373B49B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195" y="4979390"/>
            <a:ext cx="946742" cy="35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32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09106595-E0A3-0E5F-AC5C-3776D2A8644E}"/>
              </a:ext>
            </a:extLst>
          </p:cNvPr>
          <p:cNvSpPr txBox="1">
            <a:spLocks/>
          </p:cNvSpPr>
          <p:nvPr/>
        </p:nvSpPr>
        <p:spPr>
          <a:xfrm>
            <a:off x="371276" y="10725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ru-RU" sz="3600" kern="0" dirty="0"/>
              <a:t>Цепь Маркова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F22D6D1-C23B-963C-B45C-66C77C7B7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65" y="1824037"/>
            <a:ext cx="10877469" cy="345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73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415600" y="870859"/>
            <a:ext cx="11360800" cy="538842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indent="0">
              <a:buNone/>
            </a:pPr>
            <a:r>
              <a:rPr lang="ru-RU" sz="2000" b="1" dirty="0">
                <a:latin typeface="Playfair Display" panose="00000500000000000000" pitchFamily="2" charset="-52"/>
              </a:rPr>
              <a:t>Скрытая Марковская модель </a:t>
            </a:r>
            <a:r>
              <a:rPr lang="ru-RU" sz="2000" dirty="0">
                <a:latin typeface="Playfair Display" panose="00000500000000000000" pitchFamily="2" charset="-52"/>
              </a:rPr>
              <a:t>(англ. A </a:t>
            </a:r>
            <a:r>
              <a:rPr lang="ru-RU" sz="2000" dirty="0" err="1">
                <a:latin typeface="Playfair Display" panose="00000500000000000000" pitchFamily="2" charset="-52"/>
              </a:rPr>
              <a:t>hidden</a:t>
            </a:r>
            <a:r>
              <a:rPr lang="ru-RU" sz="2000" dirty="0">
                <a:latin typeface="Playfair Display" panose="00000500000000000000" pitchFamily="2" charset="-52"/>
              </a:rPr>
              <a:t> </a:t>
            </a:r>
            <a:r>
              <a:rPr lang="ru-RU" sz="2000" dirty="0" err="1">
                <a:latin typeface="Playfair Display" panose="00000500000000000000" pitchFamily="2" charset="-52"/>
              </a:rPr>
              <a:t>Markov</a:t>
            </a:r>
            <a:r>
              <a:rPr lang="ru-RU" sz="2000" dirty="0">
                <a:latin typeface="Playfair Display" panose="00000500000000000000" pitchFamily="2" charset="-52"/>
              </a:rPr>
              <a:t> </a:t>
            </a:r>
            <a:r>
              <a:rPr lang="ru-RU" sz="2000" dirty="0" err="1">
                <a:latin typeface="Playfair Display" panose="00000500000000000000" pitchFamily="2" charset="-52"/>
              </a:rPr>
              <a:t>model</a:t>
            </a:r>
            <a:r>
              <a:rPr lang="ru-RU" sz="2000" dirty="0">
                <a:latin typeface="Playfair Display" panose="00000500000000000000" pitchFamily="2" charset="-52"/>
              </a:rPr>
              <a:t>) — модель процесса, в которой процесс считается Марковским, причем неизвестно, в каком состоянии </a:t>
            </a:r>
            <a:r>
              <a:rPr lang="ru-RU" sz="2000" dirty="0" err="1">
                <a:latin typeface="Playfair Display" panose="00000500000000000000" pitchFamily="2" charset="-52"/>
              </a:rPr>
              <a:t>s</a:t>
            </a:r>
            <a:r>
              <a:rPr lang="ru-RU" sz="1400" dirty="0" err="1">
                <a:latin typeface="Playfair Display" panose="00000500000000000000" pitchFamily="2" charset="-52"/>
              </a:rPr>
              <a:t>i</a:t>
            </a:r>
            <a:r>
              <a:rPr lang="ru-RU" sz="2000" dirty="0">
                <a:latin typeface="Playfair Display" panose="00000500000000000000" pitchFamily="2" charset="-52"/>
              </a:rPr>
              <a:t> находится система (состояния скрыты), но каждое состояние </a:t>
            </a:r>
            <a:r>
              <a:rPr lang="ru-RU" sz="2000" dirty="0" err="1">
                <a:latin typeface="Playfair Display" panose="00000500000000000000" pitchFamily="2" charset="-52"/>
              </a:rPr>
              <a:t>s</a:t>
            </a:r>
            <a:r>
              <a:rPr lang="ru-RU" sz="1400" dirty="0" err="1">
                <a:latin typeface="Playfair Display" panose="00000500000000000000" pitchFamily="2" charset="-52"/>
              </a:rPr>
              <a:t>i</a:t>
            </a:r>
            <a:r>
              <a:rPr lang="ru-RU" sz="2000" dirty="0">
                <a:latin typeface="Playfair Display" panose="00000500000000000000" pitchFamily="2" charset="-52"/>
              </a:rPr>
              <a:t> может с некоторой вероятностью </a:t>
            </a:r>
            <a:r>
              <a:rPr lang="ru-RU" sz="2000" dirty="0" err="1">
                <a:latin typeface="Playfair Display" panose="00000500000000000000" pitchFamily="2" charset="-52"/>
              </a:rPr>
              <a:t>b</a:t>
            </a:r>
            <a:r>
              <a:rPr lang="ru-RU" sz="1400" dirty="0" err="1">
                <a:latin typeface="Playfair Display" panose="00000500000000000000" pitchFamily="2" charset="-52"/>
              </a:rPr>
              <a:t>io</a:t>
            </a:r>
            <a:r>
              <a:rPr lang="ru-RU" sz="1100" dirty="0" err="1">
                <a:latin typeface="Playfair Display" panose="00000500000000000000" pitchFamily="2" charset="-52"/>
              </a:rPr>
              <a:t>j</a:t>
            </a:r>
            <a:r>
              <a:rPr lang="ru-RU" sz="2000" dirty="0">
                <a:latin typeface="Playfair Display" panose="00000500000000000000" pitchFamily="2" charset="-52"/>
              </a:rPr>
              <a:t> произвести событие </a:t>
            </a:r>
            <a:r>
              <a:rPr lang="ru-RU" sz="2000" dirty="0" err="1">
                <a:latin typeface="Playfair Display" panose="00000500000000000000" pitchFamily="2" charset="-52"/>
              </a:rPr>
              <a:t>o</a:t>
            </a:r>
            <a:r>
              <a:rPr lang="ru-RU" sz="1600" dirty="0" err="1">
                <a:latin typeface="Playfair Display" panose="00000500000000000000" pitchFamily="2" charset="-52"/>
              </a:rPr>
              <a:t>j</a:t>
            </a:r>
            <a:r>
              <a:rPr lang="ru-RU" sz="2000" dirty="0">
                <a:latin typeface="Playfair Display" panose="00000500000000000000" pitchFamily="2" charset="-52"/>
              </a:rPr>
              <a:t>, которое можно наблюдать.</a:t>
            </a:r>
          </a:p>
          <a:p>
            <a:pPr marL="0" indent="0">
              <a:buNone/>
            </a:pPr>
            <a:endParaRPr lang="ru-RU" sz="2000" dirty="0">
              <a:latin typeface="Playfair Display" panose="00000500000000000000" pitchFamily="2" charset="-52"/>
            </a:endParaRPr>
          </a:p>
          <a:p>
            <a:pPr marL="0" indent="0">
              <a:buNone/>
            </a:pPr>
            <a:r>
              <a:rPr lang="ru-RU" sz="2000" dirty="0">
                <a:latin typeface="Playfair Display" panose="00000500000000000000" pitchFamily="2" charset="-52"/>
              </a:rPr>
              <a:t>Марковская модель     задается как                                      где                              – состояние,                               –  возможные события,                                начальные вероятности,                     – матрица переходов а                      – вероятность наблюдение событие       после перехода в состояние </a:t>
            </a:r>
            <a:endParaRPr lang="en-US" sz="2000" dirty="0">
              <a:latin typeface="Playfair Display" panose="00000500000000000000" pitchFamily="2" charset="-52"/>
            </a:endParaRPr>
          </a:p>
        </p:txBody>
      </p:sp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09106595-E0A3-0E5F-AC5C-3776D2A8644E}"/>
              </a:ext>
            </a:extLst>
          </p:cNvPr>
          <p:cNvSpPr txBox="1">
            <a:spLocks/>
          </p:cNvSpPr>
          <p:nvPr/>
        </p:nvSpPr>
        <p:spPr>
          <a:xfrm>
            <a:off x="371276" y="10725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ru-RU" sz="3600" kern="0" dirty="0"/>
              <a:t>Марковская модель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D12C61-733C-D9CB-B750-3B65E892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664" y="3943709"/>
            <a:ext cx="147939" cy="3143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72E97E-05BF-3B41-BA55-4B0B80CBF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773" y="3895527"/>
            <a:ext cx="2319067" cy="42813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0F22FA-62EE-644E-1C38-F3E244EBA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5288" y="3895527"/>
            <a:ext cx="1794264" cy="38253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82397E4-D18F-9E73-4A78-2693123975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8056"/>
          <a:stretch/>
        </p:blipFill>
        <p:spPr>
          <a:xfrm>
            <a:off x="11063274" y="3896634"/>
            <a:ext cx="236670" cy="40963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5CB46E5-86C5-83A4-345A-9870D70959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911" y="4257296"/>
            <a:ext cx="1861609" cy="36502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BA19D54-C4F1-8D1C-657E-226222D22C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4991" y="4258802"/>
            <a:ext cx="1169976" cy="37185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1FD1C42-A7CE-38E2-1F8D-6163ED4473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63604" y="4573943"/>
            <a:ext cx="1263796" cy="42427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D00B0231-27EE-E7D8-50D5-D814BFEAF2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06409" y="4657474"/>
            <a:ext cx="295316" cy="25721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52303C2-8926-1D38-E8A4-A98CFBBA80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03470" y="4622317"/>
            <a:ext cx="257211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83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415600" y="870859"/>
            <a:ext cx="11360800" cy="164882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Акустическая модель </a:t>
            </a:r>
            <a:r>
              <a:rPr lang="ru-RU" sz="2000" dirty="0"/>
              <a:t>— это функция, принимающая на вход признаки на небольшом участке акустического сигнала (фрейме) и выдающая распределение вероятностей различных фонем на этом фрейме.</a:t>
            </a:r>
            <a:br>
              <a:rPr lang="ru-RU" sz="2000" dirty="0"/>
            </a:br>
            <a:endParaRPr lang="en-US" sz="2000" dirty="0">
              <a:latin typeface="Playfair Display" panose="00000500000000000000" pitchFamily="2" charset="-52"/>
            </a:endParaRPr>
          </a:p>
        </p:txBody>
      </p:sp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09106595-E0A3-0E5F-AC5C-3776D2A8644E}"/>
              </a:ext>
            </a:extLst>
          </p:cNvPr>
          <p:cNvSpPr txBox="1">
            <a:spLocks/>
          </p:cNvSpPr>
          <p:nvPr/>
        </p:nvSpPr>
        <p:spPr>
          <a:xfrm>
            <a:off x="371276" y="10725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ru-RU" sz="3600" kern="0" dirty="0"/>
              <a:t>Акустическая модель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5AAEEFA-D72C-8D04-3C32-9D1A0F264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688" y="2303578"/>
            <a:ext cx="8073976" cy="3683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1721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09106595-E0A3-0E5F-AC5C-3776D2A8644E}"/>
              </a:ext>
            </a:extLst>
          </p:cNvPr>
          <p:cNvSpPr txBox="1">
            <a:spLocks/>
          </p:cNvSpPr>
          <p:nvPr/>
        </p:nvSpPr>
        <p:spPr>
          <a:xfrm>
            <a:off x="371276" y="10725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ru-RU" sz="3600" kern="0" dirty="0"/>
              <a:t>Акустическая модель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F6218B-E3B5-5C92-9450-F38BCE801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38" y="1645920"/>
            <a:ext cx="11833724" cy="3357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722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09106595-E0A3-0E5F-AC5C-3776D2A8644E}"/>
              </a:ext>
            </a:extLst>
          </p:cNvPr>
          <p:cNvSpPr txBox="1">
            <a:spLocks/>
          </p:cNvSpPr>
          <p:nvPr/>
        </p:nvSpPr>
        <p:spPr>
          <a:xfrm>
            <a:off x="371276" y="10725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ru-RU" sz="3600" kern="0" dirty="0"/>
              <a:t>Акустическая модель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7A4164B-D3A5-388C-1C1F-E9202BAF0B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52320" cy="205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  <p:pic>
        <p:nvPicPr>
          <p:cNvPr id="5" name="Рисунок 4" descr="Изображение выглядит как текст, доска, Детское искусство, рукописный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64046DB-12B3-5EA2-949F-26B2B42C1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3" y="2124075"/>
            <a:ext cx="5927982" cy="205232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A9CD2D-A4C1-D096-5273-868252FB6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4195" y="1178560"/>
            <a:ext cx="5463705" cy="394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39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09106595-E0A3-0E5F-AC5C-3776D2A8644E}"/>
              </a:ext>
            </a:extLst>
          </p:cNvPr>
          <p:cNvSpPr txBox="1">
            <a:spLocks/>
          </p:cNvSpPr>
          <p:nvPr/>
        </p:nvSpPr>
        <p:spPr>
          <a:xfrm>
            <a:off x="371276" y="10725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3600" kern="0" dirty="0"/>
              <a:t>EM </a:t>
            </a:r>
            <a:r>
              <a:rPr lang="ru-RU" sz="3600" kern="0" dirty="0"/>
              <a:t>алгоритм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7A4164B-D3A5-388C-1C1F-E9202BAF0B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52320" cy="205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  <p:sp>
        <p:nvSpPr>
          <p:cNvPr id="7" name="Google Shape;77;p16">
            <a:extLst>
              <a:ext uri="{FF2B5EF4-FFF2-40B4-BE49-F238E27FC236}">
                <a16:creationId xmlns:a16="http://schemas.microsoft.com/office/drawing/2014/main" id="{0523E661-D3D0-B4E5-6154-B6BF763096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008019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Playfair Display" panose="00000500000000000000" pitchFamily="2" charset="-52"/>
              </a:rPr>
              <a:t>При СГМ есть все основание пользоваться мягкой кластеризацией.</a:t>
            </a:r>
          </a:p>
          <a:p>
            <a:pPr marL="0" indent="0">
              <a:buNone/>
            </a:pPr>
            <a:endParaRPr lang="en-US" sz="2000" dirty="0">
              <a:latin typeface="Playfair Display" panose="00000500000000000000" pitchFamily="2" charset="-52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715EA6-C464-1082-F64D-7F38381A8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1771618"/>
            <a:ext cx="3195320" cy="4299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B2D5989-DBCB-FAB2-AD74-64B01EEDA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015" y="2461265"/>
            <a:ext cx="1959291" cy="99498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BE7C9C-B905-5D70-4FBA-6289D164E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90" y="2569515"/>
            <a:ext cx="2974149" cy="8318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C52041-31BE-002E-FBF2-D927D55F3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1482" y="2001128"/>
            <a:ext cx="5813155" cy="13615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F003511-36B4-428F-E94B-B52F663CA0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686" y="3938147"/>
            <a:ext cx="3324224" cy="43336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005E4C4-2B1E-6C6E-BC2C-A39F15109E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469"/>
          <a:stretch/>
        </p:blipFill>
        <p:spPr bwMode="auto">
          <a:xfrm>
            <a:off x="1147920" y="4644370"/>
            <a:ext cx="3324225" cy="13430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16820AD-BECC-8C5A-F0B7-E7A5996009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7949" y="4062375"/>
            <a:ext cx="6556644" cy="143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4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15600" y="1645433"/>
            <a:ext cx="11360800" cy="44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indent="0">
              <a:buNone/>
            </a:pPr>
            <a:r>
              <a:rPr lang="ru" sz="3200" dirty="0"/>
              <a:t>Каждый из представляющих </a:t>
            </a:r>
            <a:endParaRPr sz="3200" dirty="0"/>
          </a:p>
          <a:p>
            <a:pPr marL="0" indent="0">
              <a:spcBef>
                <a:spcPts val="1600"/>
              </a:spcBef>
              <a:buNone/>
            </a:pPr>
            <a:r>
              <a:rPr lang="ru" sz="3200" dirty="0"/>
              <a:t>параметров</a:t>
            </a:r>
            <a:endParaRPr sz="3200" dirty="0"/>
          </a:p>
          <a:p>
            <a:pPr marL="0" indent="0">
              <a:spcBef>
                <a:spcPts val="1600"/>
              </a:spcBef>
              <a:buNone/>
            </a:pPr>
            <a:r>
              <a:rPr lang="ru" sz="3200" dirty="0"/>
              <a:t>описывается непрерывным</a:t>
            </a:r>
            <a:endParaRPr sz="32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3200" dirty="0"/>
              <a:t>множеством  значений.</a:t>
            </a:r>
            <a:endParaRPr sz="3200"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990"/>
            </a:pPr>
            <a:r>
              <a:rPr lang="ru" sz="4800"/>
              <a:t>Аналоговый сигнал</a:t>
            </a:r>
            <a:endParaRPr sz="48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400" y="1356951"/>
            <a:ext cx="3810000" cy="48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09106595-E0A3-0E5F-AC5C-3776D2A8644E}"/>
              </a:ext>
            </a:extLst>
          </p:cNvPr>
          <p:cNvSpPr txBox="1">
            <a:spLocks/>
          </p:cNvSpPr>
          <p:nvPr/>
        </p:nvSpPr>
        <p:spPr>
          <a:xfrm>
            <a:off x="361116" y="879419"/>
            <a:ext cx="496272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ru-RU" sz="3600" kern="0" dirty="0"/>
              <a:t>Курица и яйцо ?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17A4164B-D3A5-388C-1C1F-E9202BAF0B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52320" cy="205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7BC462-7BDD-59F0-05EA-570645A6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477" y="2266452"/>
            <a:ext cx="6614795" cy="3905169"/>
          </a:xfrm>
          <a:prstGeom prst="rect">
            <a:avLst/>
          </a:prstGeom>
        </p:spPr>
      </p:pic>
      <p:sp>
        <p:nvSpPr>
          <p:cNvPr id="5" name="Google Shape;84;p17">
            <a:extLst>
              <a:ext uri="{FF2B5EF4-FFF2-40B4-BE49-F238E27FC236}">
                <a16:creationId xmlns:a16="http://schemas.microsoft.com/office/drawing/2014/main" id="{D33540E7-377D-B129-12F2-E3853712047A}"/>
              </a:ext>
            </a:extLst>
          </p:cNvPr>
          <p:cNvSpPr txBox="1">
            <a:spLocks/>
          </p:cNvSpPr>
          <p:nvPr/>
        </p:nvSpPr>
        <p:spPr>
          <a:xfrm>
            <a:off x="3462238" y="879419"/>
            <a:ext cx="496272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ru-RU" sz="3600" kern="0" dirty="0">
                <a:solidFill>
                  <a:srgbClr val="FF0000"/>
                </a:solidFill>
              </a:rPr>
              <a:t>НЕТ</a:t>
            </a:r>
          </a:p>
        </p:txBody>
      </p:sp>
      <p:sp>
        <p:nvSpPr>
          <p:cNvPr id="6" name="Google Shape;84;p17">
            <a:extLst>
              <a:ext uri="{FF2B5EF4-FFF2-40B4-BE49-F238E27FC236}">
                <a16:creationId xmlns:a16="http://schemas.microsoft.com/office/drawing/2014/main" id="{9F300E0D-20ED-62DB-EA14-1821BC84D4CE}"/>
              </a:ext>
            </a:extLst>
          </p:cNvPr>
          <p:cNvSpPr txBox="1">
            <a:spLocks/>
          </p:cNvSpPr>
          <p:nvPr/>
        </p:nvSpPr>
        <p:spPr>
          <a:xfrm>
            <a:off x="6149875" y="879419"/>
            <a:ext cx="496272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3600" kern="0" dirty="0"/>
              <a:t>EM </a:t>
            </a:r>
            <a:r>
              <a:rPr lang="ru-RU" sz="3600" kern="0" dirty="0"/>
              <a:t>алгоритм !</a:t>
            </a:r>
          </a:p>
        </p:txBody>
      </p:sp>
    </p:spTree>
    <p:extLst>
      <p:ext uri="{BB962C8B-B14F-4D97-AF65-F5344CB8AC3E}">
        <p14:creationId xmlns:p14="http://schemas.microsoft.com/office/powerpoint/2010/main" val="347567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415600" y="870859"/>
            <a:ext cx="11360800" cy="501178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Playfair Display" panose="00000500000000000000" pitchFamily="2" charset="-52"/>
              </a:rPr>
              <a:t>Вероятностное распределение непрерывных наблюдений объясняется с помощью функции плотности вероятности СГМ</a:t>
            </a:r>
            <a:r>
              <a:rPr lang="en-US" sz="2000" dirty="0">
                <a:latin typeface="Playfair Display" panose="00000500000000000000" pitchFamily="2" charset="-52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Playfair Display" panose="00000500000000000000" pitchFamily="2" charset="-52"/>
            </a:endParaRPr>
          </a:p>
          <a:p>
            <a:pPr marL="0" indent="0">
              <a:buNone/>
            </a:pPr>
            <a:endParaRPr lang="en-US" sz="2000" dirty="0">
              <a:latin typeface="Playfair Display" panose="00000500000000000000" pitchFamily="2" charset="-52"/>
            </a:endParaRPr>
          </a:p>
          <a:p>
            <a:pPr marL="0" indent="0">
              <a:buNone/>
            </a:pPr>
            <a:endParaRPr lang="en-US" sz="2000" dirty="0">
              <a:latin typeface="Playfair Display" panose="00000500000000000000" pitchFamily="2" charset="-52"/>
            </a:endParaRPr>
          </a:p>
          <a:p>
            <a:pPr marL="0" indent="0">
              <a:buNone/>
            </a:pPr>
            <a:endParaRPr lang="en-US" sz="2000" dirty="0">
              <a:effectLst/>
              <a:latin typeface="Playfair Display" panose="00000500000000000000" pitchFamily="2" charset="-52"/>
              <a:ea typeface="Aptos" panose="020B00040202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effectLst/>
                <a:latin typeface="Playfair Display" panose="00000500000000000000" pitchFamily="2" charset="-52"/>
                <a:ea typeface="Aptos" panose="020B0004020202020204" pitchFamily="34" charset="0"/>
              </a:rPr>
              <a:t>Когда компонент смеси m уменьшается до 1, вероятностное распределение выходных данных на основе этого состояния дегенерируется в гауссовское распределение, как показано в уравнение</a:t>
            </a:r>
            <a:endParaRPr lang="en-US" sz="2000" dirty="0">
              <a:latin typeface="Playfair Display" panose="00000500000000000000" pitchFamily="2" charset="-52"/>
            </a:endParaRPr>
          </a:p>
          <a:p>
            <a:pPr marL="0" indent="0">
              <a:buNone/>
            </a:pPr>
            <a:endParaRPr lang="ru-RU" sz="2000" dirty="0">
              <a:latin typeface="Playfair Display" panose="00000500000000000000" pitchFamily="2" charset="-52"/>
            </a:endParaRPr>
          </a:p>
          <a:p>
            <a:pPr marL="0" indent="0">
              <a:buNone/>
            </a:pPr>
            <a:endParaRPr lang="en-US" sz="2000" dirty="0">
              <a:latin typeface="Playfair Display" panose="00000500000000000000" pitchFamily="2" charset="-52"/>
            </a:endParaRPr>
          </a:p>
        </p:txBody>
      </p:sp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09106595-E0A3-0E5F-AC5C-3776D2A8644E}"/>
              </a:ext>
            </a:extLst>
          </p:cNvPr>
          <p:cNvSpPr txBox="1">
            <a:spLocks/>
          </p:cNvSpPr>
          <p:nvPr/>
        </p:nvSpPr>
        <p:spPr>
          <a:xfrm>
            <a:off x="371276" y="10725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ru-RU" sz="3600" kern="0" dirty="0"/>
              <a:t>Акустическая модель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843678-C8E9-F2A6-182E-65F26B5E4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634" y="2303144"/>
            <a:ext cx="6677431" cy="9785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C0BF6F-883B-197F-5D83-30632BB4F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966" y="4449804"/>
            <a:ext cx="5772769" cy="120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85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1BE310-6835-08B5-E031-1CC1CC067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75" y="1446776"/>
            <a:ext cx="11399731" cy="4197126"/>
          </a:xfrm>
          <a:prstGeom prst="rect">
            <a:avLst/>
          </a:prstGeom>
        </p:spPr>
      </p:pic>
      <p:sp>
        <p:nvSpPr>
          <p:cNvPr id="5" name="Google Shape;84;p17">
            <a:extLst>
              <a:ext uri="{FF2B5EF4-FFF2-40B4-BE49-F238E27FC236}">
                <a16:creationId xmlns:a16="http://schemas.microsoft.com/office/drawing/2014/main" id="{8C66DAE4-93BD-6652-EE9C-76AF7B301DE5}"/>
              </a:ext>
            </a:extLst>
          </p:cNvPr>
          <p:cNvSpPr txBox="1">
            <a:spLocks/>
          </p:cNvSpPr>
          <p:nvPr/>
        </p:nvSpPr>
        <p:spPr>
          <a:xfrm>
            <a:off x="371276" y="10725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ru-RU" sz="3600" kern="0" dirty="0"/>
              <a:t>Языковая модель	</a:t>
            </a:r>
          </a:p>
        </p:txBody>
      </p:sp>
    </p:spTree>
    <p:extLst>
      <p:ext uri="{BB962C8B-B14F-4D97-AF65-F5344CB8AC3E}">
        <p14:creationId xmlns:p14="http://schemas.microsoft.com/office/powerpoint/2010/main" val="190953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71276" y="865801"/>
            <a:ext cx="11360800" cy="129611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b="1" dirty="0"/>
              <a:t>Языковая модель </a:t>
            </a:r>
            <a:r>
              <a:rPr lang="ru-RU" sz="2400" dirty="0"/>
              <a:t>— позволяет узнать, какие последовательности слов в языке более вероятны, а какие менее. Здесь в самом простом случае требуется предсказать следующее слово по известным предыдущим словам</a:t>
            </a:r>
          </a:p>
        </p:txBody>
      </p:sp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09106595-E0A3-0E5F-AC5C-3776D2A8644E}"/>
              </a:ext>
            </a:extLst>
          </p:cNvPr>
          <p:cNvSpPr txBox="1">
            <a:spLocks/>
          </p:cNvSpPr>
          <p:nvPr/>
        </p:nvSpPr>
        <p:spPr>
          <a:xfrm>
            <a:off x="371276" y="10725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ru-RU" sz="3200" kern="0" dirty="0"/>
              <a:t>Определение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20DB8D-76CD-ED17-BF25-C03773D4C5B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3" b="9116"/>
          <a:stretch/>
        </p:blipFill>
        <p:spPr bwMode="auto">
          <a:xfrm>
            <a:off x="44743" y="2100959"/>
            <a:ext cx="5445972" cy="4696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A52A52-4A5F-C518-EE3A-7730321E5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282" y="3435985"/>
            <a:ext cx="1550763" cy="981710"/>
          </a:xfrm>
          <a:prstGeom prst="rect">
            <a:avLst/>
          </a:prstGeom>
        </p:spPr>
      </p:pic>
      <p:pic>
        <p:nvPicPr>
          <p:cNvPr id="5" name="Рисунок 4" descr="Изображение выглядит как Шрифт, текст, белый, калли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82F77D7A-085C-0ABF-D5A0-3EC94F623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600" y="4687571"/>
            <a:ext cx="6525255" cy="8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14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C88E18-F424-2A4F-CEE1-01F59E3E0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77932"/>
            <a:ext cx="6206825" cy="5868760"/>
          </a:xfrm>
          <a:prstGeom prst="rect">
            <a:avLst/>
          </a:prstGeom>
        </p:spPr>
      </p:pic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415600" y="870859"/>
            <a:ext cx="6036000" cy="538842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I. </a:t>
            </a:r>
            <a:r>
              <a:rPr lang="ru-RU" sz="2000" b="1" dirty="0"/>
              <a:t>Ограниченная машина Больцмана (</a:t>
            </a:r>
            <a:r>
              <a:rPr lang="ru-RU" sz="2000" b="1" dirty="0" err="1"/>
              <a:t>RBMs</a:t>
            </a:r>
            <a:r>
              <a:rPr lang="ru-RU" sz="2000" b="1" dirty="0"/>
              <a:t>)</a:t>
            </a:r>
            <a:r>
              <a:rPr lang="ru-RU" sz="2000" dirty="0"/>
              <a:t> - это особый тип нейронных сетей, которые используют вероятностные методы для создания состояний нейронов. Они генерируют эти состояния, опираясь на различные вероятностные подходы. Из этого можно сделать вывод, что поведение нейронов в сети можно описать определенным вероятностным распределением</a:t>
            </a:r>
            <a:endParaRPr lang="en-US" sz="2000" dirty="0">
              <a:latin typeface="Playfair Display" panose="00000500000000000000" pitchFamily="2" charset="-52"/>
            </a:endParaRPr>
          </a:p>
        </p:txBody>
      </p:sp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09106595-E0A3-0E5F-AC5C-3776D2A8644E}"/>
              </a:ext>
            </a:extLst>
          </p:cNvPr>
          <p:cNvSpPr txBox="1">
            <a:spLocks/>
          </p:cNvSpPr>
          <p:nvPr/>
        </p:nvSpPr>
        <p:spPr>
          <a:xfrm>
            <a:off x="371276" y="10725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ru-RU" sz="3600" kern="0" dirty="0"/>
              <a:t>Глубокие нейронные сети</a:t>
            </a:r>
            <a:r>
              <a:rPr lang="en-US" sz="3600" kern="0" dirty="0"/>
              <a:t>. DNN</a:t>
            </a:r>
            <a:endParaRPr lang="ru-RU" sz="3600" kern="0" dirty="0"/>
          </a:p>
        </p:txBody>
      </p:sp>
    </p:spTree>
    <p:extLst>
      <p:ext uri="{BB962C8B-B14F-4D97-AF65-F5344CB8AC3E}">
        <p14:creationId xmlns:p14="http://schemas.microsoft.com/office/powerpoint/2010/main" val="9795849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415600" y="870859"/>
            <a:ext cx="6036000" cy="538842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Playfair Display" panose="00000500000000000000" pitchFamily="2" charset="-52"/>
              </a:rPr>
              <a:t>II. </a:t>
            </a:r>
            <a:r>
              <a:rPr lang="ru-RU" sz="2000" b="1" dirty="0">
                <a:latin typeface="Playfair Display" panose="00000500000000000000" pitchFamily="2" charset="-52"/>
              </a:rPr>
              <a:t>DBN (Deep </a:t>
            </a:r>
            <a:r>
              <a:rPr lang="ru-RU" sz="2000" b="1" dirty="0" err="1">
                <a:latin typeface="Playfair Display" panose="00000500000000000000" pitchFamily="2" charset="-52"/>
              </a:rPr>
              <a:t>belief</a:t>
            </a:r>
            <a:r>
              <a:rPr lang="ru-RU" sz="2000" b="1" dirty="0">
                <a:latin typeface="Playfair Display" panose="00000500000000000000" pitchFamily="2" charset="-52"/>
              </a:rPr>
              <a:t> NN) или «Сеть глубокого доверия»</a:t>
            </a:r>
            <a:r>
              <a:rPr lang="en-US" sz="2000" b="1" dirty="0">
                <a:latin typeface="Playfair Display" panose="00000500000000000000" pitchFamily="2" charset="-52"/>
              </a:rPr>
              <a:t> </a:t>
            </a:r>
            <a:r>
              <a:rPr lang="ru-RU" sz="1800" dirty="0">
                <a:effectLst/>
                <a:latin typeface="Playfair Display" panose="00000500000000000000" pitchFamily="2" charset="-52"/>
                <a:ea typeface="Aptos" panose="020B0004020202020204" pitchFamily="34" charset="0"/>
              </a:rPr>
              <a:t>– так же являются случайными глубокими нейронными сетями, и поэтому они сочетают в себе неконтролируемое обучение</a:t>
            </a:r>
            <a:endParaRPr lang="en-US" sz="1800" dirty="0">
              <a:effectLst/>
              <a:latin typeface="Playfair Display" panose="00000500000000000000" pitchFamily="2" charset="-52"/>
              <a:ea typeface="Aptos" panose="020B0004020202020204" pitchFamily="34" charset="0"/>
            </a:endParaRPr>
          </a:p>
          <a:p>
            <a:pPr marL="0" indent="0">
              <a:buNone/>
            </a:pPr>
            <a:endParaRPr lang="en-US" dirty="0">
              <a:latin typeface="Playfair Display" panose="00000500000000000000" pitchFamily="2" charset="-52"/>
              <a:ea typeface="Aptos" panose="020B00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Playfair Display" panose="00000500000000000000" pitchFamily="2" charset="-52"/>
              <a:ea typeface="Aptos" panose="020B0004020202020204" pitchFamily="34" charset="0"/>
            </a:endParaRPr>
          </a:p>
          <a:p>
            <a:pPr marL="0" indent="0">
              <a:buNone/>
            </a:pPr>
            <a:endParaRPr lang="en-US" dirty="0">
              <a:latin typeface="Playfair Display" panose="00000500000000000000" pitchFamily="2" charset="-52"/>
              <a:ea typeface="Aptos" panose="020B000402020202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Playfair Display" panose="00000500000000000000" pitchFamily="2" charset="-52"/>
                <a:ea typeface="Aptos" panose="020B0004020202020204" pitchFamily="34" charset="0"/>
              </a:rPr>
              <a:t>STACKING + RBM =&gt; DBN</a:t>
            </a:r>
            <a:endParaRPr lang="en-US" sz="1800" b="1" dirty="0">
              <a:effectLst/>
              <a:latin typeface="Playfair Display" panose="00000500000000000000" pitchFamily="2" charset="-52"/>
              <a:ea typeface="Aptos" panose="020B00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Playfair Display" panose="00000500000000000000" pitchFamily="2" charset="-52"/>
            </a:endParaRPr>
          </a:p>
        </p:txBody>
      </p:sp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09106595-E0A3-0E5F-AC5C-3776D2A8644E}"/>
              </a:ext>
            </a:extLst>
          </p:cNvPr>
          <p:cNvSpPr txBox="1">
            <a:spLocks/>
          </p:cNvSpPr>
          <p:nvPr/>
        </p:nvSpPr>
        <p:spPr>
          <a:xfrm>
            <a:off x="371276" y="10725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ru-RU" sz="3600" kern="0" dirty="0"/>
              <a:t>Глубокие нейронные сети</a:t>
            </a:r>
            <a:r>
              <a:rPr lang="en-US" sz="3600" kern="0" dirty="0"/>
              <a:t>. DNN</a:t>
            </a:r>
            <a:endParaRPr lang="ru-RU" sz="3600" kern="0" dirty="0"/>
          </a:p>
        </p:txBody>
      </p:sp>
      <p:sp>
        <p:nvSpPr>
          <p:cNvPr id="3" name="Google Shape;77;p16">
            <a:extLst>
              <a:ext uri="{FF2B5EF4-FFF2-40B4-BE49-F238E27FC236}">
                <a16:creationId xmlns:a16="http://schemas.microsoft.com/office/drawing/2014/main" id="{6290F258-4F5F-F1C5-D98E-96B612EE8575}"/>
              </a:ext>
            </a:extLst>
          </p:cNvPr>
          <p:cNvSpPr txBox="1">
            <a:spLocks/>
          </p:cNvSpPr>
          <p:nvPr/>
        </p:nvSpPr>
        <p:spPr>
          <a:xfrm>
            <a:off x="415600" y="5448297"/>
            <a:ext cx="6036000" cy="93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sz="1867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sz="1867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sz="1867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sz="1867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sz="1867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 sz="1867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 sz="1867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 sz="1867" b="0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indent="0">
              <a:buFont typeface="Playfair Display"/>
              <a:buNone/>
            </a:pPr>
            <a:r>
              <a:rPr lang="en-US" sz="2000" kern="0" dirty="0">
                <a:latin typeface="Playfair Display" panose="00000500000000000000" pitchFamily="2" charset="-52"/>
              </a:rPr>
              <a:t>Wikipedia: </a:t>
            </a:r>
            <a:r>
              <a:rPr lang="en-US" sz="2000" dirty="0">
                <a:hlinkClick r:id="rId3"/>
              </a:rPr>
              <a:t>Deep belief network - Wikipedia</a:t>
            </a:r>
            <a:endParaRPr lang="en-US" sz="2000" kern="0" dirty="0">
              <a:latin typeface="Playfair Display" panose="00000500000000000000" pitchFamily="2" charset="-52"/>
            </a:endParaRPr>
          </a:p>
        </p:txBody>
      </p:sp>
      <p:pic>
        <p:nvPicPr>
          <p:cNvPr id="8194" name="Picture 2" descr="undefined">
            <a:extLst>
              <a:ext uri="{FF2B5EF4-FFF2-40B4-BE49-F238E27FC236}">
                <a16:creationId xmlns:a16="http://schemas.microsoft.com/office/drawing/2014/main" id="{C8A11FBB-FEA0-5219-CFDB-4E24DA8FE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518" y="483328"/>
            <a:ext cx="3850640" cy="577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504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Картинки Задумчивого Человека">
            <a:extLst>
              <a:ext uri="{FF2B5EF4-FFF2-40B4-BE49-F238E27FC236}">
                <a16:creationId xmlns:a16="http://schemas.microsoft.com/office/drawing/2014/main" id="{99F09B44-A91E-A557-4CD7-20A9D6251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" y="107259"/>
            <a:ext cx="9744075" cy="649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84;p17">
            <a:extLst>
              <a:ext uri="{FF2B5EF4-FFF2-40B4-BE49-F238E27FC236}">
                <a16:creationId xmlns:a16="http://schemas.microsoft.com/office/drawing/2014/main" id="{8C66DAE4-93BD-6652-EE9C-76AF7B301DE5}"/>
              </a:ext>
            </a:extLst>
          </p:cNvPr>
          <p:cNvSpPr txBox="1">
            <a:spLocks/>
          </p:cNvSpPr>
          <p:nvPr/>
        </p:nvSpPr>
        <p:spPr>
          <a:xfrm>
            <a:off x="371276" y="10725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ru-RU" sz="3600" kern="0" dirty="0"/>
              <a:t>Оценка	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9BD597-CF51-B703-111F-2815A9C67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240" y="708298"/>
            <a:ext cx="6289040" cy="156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51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415600" y="1104539"/>
            <a:ext cx="11405124" cy="5388429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dirty="0"/>
              <a:t>- </a:t>
            </a:r>
            <a:r>
              <a:rPr lang="en-US" sz="2000" dirty="0"/>
              <a:t>E. </a:t>
            </a:r>
            <a:r>
              <a:rPr lang="en-US" sz="2000" dirty="0" err="1"/>
              <a:t>Bocchieri</a:t>
            </a:r>
            <a:r>
              <a:rPr lang="en-US" sz="2000" dirty="0"/>
              <a:t>, “System and method for speech recognition modeling for mobile voice search,” Jersey </a:t>
            </a:r>
            <a:r>
              <a:rPr lang="en-US" sz="2000" dirty="0" err="1"/>
              <a:t>Citynj</a:t>
            </a:r>
            <a:r>
              <a:rPr lang="en-US" sz="2000" dirty="0"/>
              <a:t> </a:t>
            </a:r>
            <a:r>
              <a:rPr lang="en-US" sz="2000" dirty="0" err="1"/>
              <a:t>Usphiladelphia</a:t>
            </a:r>
            <a:r>
              <a:rPr lang="en-US" sz="2000" dirty="0"/>
              <a:t> Pa </a:t>
            </a:r>
            <a:r>
              <a:rPr lang="en-US" sz="2000" dirty="0" err="1"/>
              <a:t>Uschatham</a:t>
            </a:r>
            <a:r>
              <a:rPr lang="en-US" sz="2000" dirty="0"/>
              <a:t> Nj Us, vol. 47, no. 10, pp. 4888–4891, 2017.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- </a:t>
            </a:r>
            <a:r>
              <a:rPr lang="en-US" sz="2000" dirty="0"/>
              <a:t>M. </a:t>
            </a:r>
            <a:r>
              <a:rPr lang="en-US" sz="2000" dirty="0" err="1"/>
              <a:t>Telmem</a:t>
            </a:r>
            <a:r>
              <a:rPr lang="en-US" sz="2000" dirty="0"/>
              <a:t> and Y. </a:t>
            </a:r>
            <a:r>
              <a:rPr lang="en-US" sz="2000" dirty="0" err="1"/>
              <a:t>Ghanou</a:t>
            </a:r>
            <a:r>
              <a:rPr lang="en-US" sz="2000" dirty="0"/>
              <a:t>, “Estimation of the optimal HMM parameters for </a:t>
            </a:r>
            <a:r>
              <a:rPr lang="en-US" sz="2000" dirty="0" err="1"/>
              <a:t>amazigh</a:t>
            </a:r>
            <a:r>
              <a:rPr lang="en-US" sz="2000" dirty="0"/>
              <a:t> speech recognition system using CMU-Sphinx,” Procedia Computer Science, vol. 127, pp. 92-101, 2018.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- </a:t>
            </a:r>
            <a:r>
              <a:rPr lang="en-US" sz="2000" dirty="0"/>
              <a:t>He, G. Jin, and S. B. Tsai, “Design and implementation of embedded real-time English speech recognition system based on big data analysis,” Mathematical Problems in Engineering, vol. 2021, 2021.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- </a:t>
            </a:r>
            <a:r>
              <a:rPr lang="en-US" sz="2000" dirty="0"/>
              <a:t>W. Hu, Y. Qian, F. K. Soong, and Y. Wang, “Improved mispronunciation detection with deep neural network trained acoustic models and transfer learning based logistic regression classifiers,” Speech Communication, vol. 67, pp. 154–166, 2015.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- </a:t>
            </a:r>
            <a:r>
              <a:rPr lang="en-US" sz="2000" dirty="0"/>
              <a:t>Z. R. Shi and J. X. Chen, “Event detection via recurrent and convolutional networks based on language model,” Journal of Xiamen University (Natural Science), vol. 58, no. 3, pp. 442-448, 2019.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- </a:t>
            </a:r>
            <a:r>
              <a:rPr lang="en-US" sz="2000" dirty="0"/>
              <a:t>J. Yang, Y. D. Sun et al., “Weakly supervised learning with denoising restricted Boltzmann machines for extracting features,” Acta Electronica </a:t>
            </a:r>
            <a:r>
              <a:rPr lang="en-US" sz="2000" dirty="0" err="1"/>
              <a:t>Sinica</a:t>
            </a:r>
            <a:r>
              <a:rPr lang="en-US" sz="2000" dirty="0"/>
              <a:t>, vol. 12, pp. 2365–2370, 2014.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09106595-E0A3-0E5F-AC5C-3776D2A8644E}"/>
              </a:ext>
            </a:extLst>
          </p:cNvPr>
          <p:cNvSpPr txBox="1">
            <a:spLocks/>
          </p:cNvSpPr>
          <p:nvPr/>
        </p:nvSpPr>
        <p:spPr>
          <a:xfrm>
            <a:off x="371276" y="10725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ru-RU" sz="3600" kern="0" dirty="0"/>
              <a:t>Список литературы</a:t>
            </a:r>
          </a:p>
        </p:txBody>
      </p:sp>
    </p:spTree>
    <p:extLst>
      <p:ext uri="{BB962C8B-B14F-4D97-AF65-F5344CB8AC3E}">
        <p14:creationId xmlns:p14="http://schemas.microsoft.com/office/powerpoint/2010/main" val="3527841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4;p17">
            <a:extLst>
              <a:ext uri="{FF2B5EF4-FFF2-40B4-BE49-F238E27FC236}">
                <a16:creationId xmlns:a16="http://schemas.microsoft.com/office/drawing/2014/main" id="{8C66DAE4-93BD-6652-EE9C-76AF7B301DE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776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endParaRPr lang="ru-RU" sz="4400" kern="0" dirty="0"/>
          </a:p>
          <a:p>
            <a:pPr algn="ctr"/>
            <a:endParaRPr lang="ru-RU" sz="4400" kern="0" dirty="0"/>
          </a:p>
          <a:p>
            <a:pPr algn="ctr"/>
            <a:endParaRPr lang="ru-RU" sz="4400" kern="0" dirty="0"/>
          </a:p>
          <a:p>
            <a:pPr algn="ctr"/>
            <a:endParaRPr lang="ru-RU" sz="4400" kern="0" dirty="0"/>
          </a:p>
          <a:p>
            <a:pPr algn="ctr"/>
            <a:r>
              <a:rPr lang="ru-RU" sz="4400" kern="0" dirty="0"/>
              <a:t>    Спасибо большое за внимание !	</a:t>
            </a:r>
          </a:p>
        </p:txBody>
      </p:sp>
    </p:spTree>
    <p:extLst>
      <p:ext uri="{BB962C8B-B14F-4D97-AF65-F5344CB8AC3E}">
        <p14:creationId xmlns:p14="http://schemas.microsoft.com/office/powerpoint/2010/main" val="241759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415600" y="1645433"/>
            <a:ext cx="11360800" cy="44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ru" sz="3200" dirty="0"/>
              <a:t>Можно представить в виде </a:t>
            </a:r>
            <a:endParaRPr sz="3200" dirty="0"/>
          </a:p>
          <a:p>
            <a:pPr marL="0" indent="0">
              <a:spcBef>
                <a:spcPts val="1600"/>
              </a:spcBef>
              <a:buNone/>
            </a:pPr>
            <a:r>
              <a:rPr lang="ru" sz="3200" dirty="0"/>
              <a:t>последовательности дискретных</a:t>
            </a:r>
            <a:endParaRPr sz="3200" dirty="0"/>
          </a:p>
          <a:p>
            <a:pPr marL="0" indent="0">
              <a:spcBef>
                <a:spcPts val="1600"/>
              </a:spcBef>
              <a:buNone/>
            </a:pPr>
            <a:r>
              <a:rPr lang="ru" sz="3200" dirty="0"/>
              <a:t>значений </a:t>
            </a:r>
            <a:endParaRPr sz="3200" dirty="0"/>
          </a:p>
          <a:p>
            <a:pPr marL="0" indent="0">
              <a:spcBef>
                <a:spcPts val="1600"/>
              </a:spcBef>
              <a:buNone/>
            </a:pPr>
            <a:endParaRPr sz="3200" dirty="0"/>
          </a:p>
          <a:p>
            <a:pPr marL="0" indent="0">
              <a:spcBef>
                <a:spcPts val="1600"/>
              </a:spcBef>
              <a:buNone/>
            </a:pPr>
            <a:r>
              <a:rPr lang="ru" sz="3200" dirty="0"/>
              <a:t>– компактнее</a:t>
            </a:r>
            <a:endParaRPr sz="32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3200" dirty="0"/>
              <a:t>– точнее</a:t>
            </a:r>
            <a:endParaRPr sz="3200" dirty="0"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990"/>
            </a:pPr>
            <a:r>
              <a:rPr lang="ru" sz="4800"/>
              <a:t>Цифровой сигнал</a:t>
            </a:r>
            <a:endParaRPr sz="480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7600" y="1697442"/>
            <a:ext cx="4784400" cy="3463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ru"/>
              <a:t>Как хранятся аудиофайл ?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15600" y="1645433"/>
            <a:ext cx="11360800" cy="4446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dirty="0"/>
              <a:t>S</a:t>
            </a:r>
            <a:r>
              <a:rPr lang="ru" dirty="0"/>
              <a:t>ample rate - число отсчетов в секунду. Типичные значение: 1600, 220500</a:t>
            </a:r>
            <a:endParaRPr dirty="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467" y="2536018"/>
            <a:ext cx="9118600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71276" y="107259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ru" sz="4000" dirty="0"/>
              <a:t>Основная часть</a:t>
            </a:r>
            <a:endParaRPr sz="4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54E37B2-06A7-4CA5-1954-4B68B4138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4462"/>
            <a:ext cx="12382865" cy="3778909"/>
          </a:xfrm>
          <a:prstGeom prst="rect">
            <a:avLst/>
          </a:prstGeom>
        </p:spPr>
      </p:pic>
      <p:sp>
        <p:nvSpPr>
          <p:cNvPr id="3" name="Google Shape;77;p16">
            <a:extLst>
              <a:ext uri="{FF2B5EF4-FFF2-40B4-BE49-F238E27FC236}">
                <a16:creationId xmlns:a16="http://schemas.microsoft.com/office/drawing/2014/main" id="{74D6AAE2-BCD8-42A4-7687-85459CCAC0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133" y="5814657"/>
            <a:ext cx="11993733" cy="92359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Рис 1.</a:t>
            </a:r>
            <a:endParaRPr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71276" y="107259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ru" sz="4000" dirty="0"/>
              <a:t>Основная часть</a:t>
            </a:r>
            <a:endParaRPr sz="4000" dirty="0"/>
          </a:p>
        </p:txBody>
      </p:sp>
      <p:sp>
        <p:nvSpPr>
          <p:cNvPr id="3" name="Google Shape;77;p16">
            <a:extLst>
              <a:ext uri="{FF2B5EF4-FFF2-40B4-BE49-F238E27FC236}">
                <a16:creationId xmlns:a16="http://schemas.microsoft.com/office/drawing/2014/main" id="{74D6AAE2-BCD8-42A4-7687-85459CCAC0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133" y="5814657"/>
            <a:ext cx="11993733" cy="92359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indent="0" algn="ctr">
              <a:buNone/>
            </a:pPr>
            <a:r>
              <a:rPr lang="ru-RU" sz="3200" dirty="0"/>
              <a:t>Рис 2.</a:t>
            </a:r>
            <a:endParaRPr sz="3200" dirty="0"/>
          </a:p>
        </p:txBody>
      </p:sp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8A23E8B4-6387-36ED-E516-006A3EF41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995"/>
            <a:ext cx="12498881" cy="420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94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1BE310-6835-08B5-E031-1CC1CC067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40995"/>
            <a:ext cx="12498881" cy="4208688"/>
          </a:xfrm>
          <a:prstGeom prst="rect">
            <a:avLst/>
          </a:prstGeom>
        </p:spPr>
      </p:pic>
      <p:sp>
        <p:nvSpPr>
          <p:cNvPr id="5" name="Google Shape;84;p17">
            <a:extLst>
              <a:ext uri="{FF2B5EF4-FFF2-40B4-BE49-F238E27FC236}">
                <a16:creationId xmlns:a16="http://schemas.microsoft.com/office/drawing/2014/main" id="{8C66DAE4-93BD-6652-EE9C-76AF7B301DE5}"/>
              </a:ext>
            </a:extLst>
          </p:cNvPr>
          <p:cNvSpPr txBox="1">
            <a:spLocks/>
          </p:cNvSpPr>
          <p:nvPr/>
        </p:nvSpPr>
        <p:spPr>
          <a:xfrm>
            <a:off x="371276" y="10725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ru-RU" sz="3600" dirty="0"/>
              <a:t>Предварительная обработка сигнала и извлечение признаков</a:t>
            </a:r>
            <a:endParaRPr lang="ru-RU" sz="3600" kern="0" dirty="0"/>
          </a:p>
        </p:txBody>
      </p:sp>
    </p:spTree>
    <p:extLst>
      <p:ext uri="{BB962C8B-B14F-4D97-AF65-F5344CB8AC3E}">
        <p14:creationId xmlns:p14="http://schemas.microsoft.com/office/powerpoint/2010/main" val="340915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415600" y="1382493"/>
            <a:ext cx="11360800" cy="4593756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indent="0">
              <a:buNone/>
            </a:pPr>
            <a:r>
              <a:rPr lang="ru-RU" sz="2400" dirty="0"/>
              <a:t>Предварительная обработка речевого сигнала – является важнейшим этапом в построении эффективной и надежной системы распознавания речи. Она состоит из нескольких этапов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pPr marL="342900" indent="-342900"/>
            <a:r>
              <a:rPr lang="ru-RU" sz="2400" dirty="0"/>
              <a:t>Предварительное усиление (</a:t>
            </a:r>
            <a:r>
              <a:rPr lang="en-US" sz="2400" dirty="0"/>
              <a:t>pre-emphasis)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latin typeface="Playfair Display" panose="00000500000000000000" pitchFamily="2" charset="-52"/>
            </a:endParaRPr>
          </a:p>
        </p:txBody>
      </p:sp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09106595-E0A3-0E5F-AC5C-3776D2A8644E}"/>
              </a:ext>
            </a:extLst>
          </p:cNvPr>
          <p:cNvSpPr txBox="1">
            <a:spLocks/>
          </p:cNvSpPr>
          <p:nvPr/>
        </p:nvSpPr>
        <p:spPr>
          <a:xfrm>
            <a:off x="371276" y="10725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ru-RU" sz="3600" dirty="0"/>
              <a:t>1. Предварительная обработка сигнала</a:t>
            </a:r>
            <a:endParaRPr lang="ru-RU" sz="3600" kern="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6FC83B-9829-2648-7C33-3D76D6832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506" y="5093915"/>
            <a:ext cx="2430988" cy="7631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E38AC5-CB40-2DD8-D779-9B8D8C4367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789"/>
          <a:stretch/>
        </p:blipFill>
        <p:spPr>
          <a:xfrm>
            <a:off x="4173596" y="4565866"/>
            <a:ext cx="4513347" cy="71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73259"/>
      </p:ext>
    </p:extLst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934</Words>
  <Application>Microsoft Office PowerPoint</Application>
  <PresentationFormat>Широкоэкранный</PresentationFormat>
  <Paragraphs>117</Paragraphs>
  <Slides>38</Slides>
  <Notes>38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Aptos</vt:lpstr>
      <vt:lpstr>Arial</vt:lpstr>
      <vt:lpstr>Montserrat</vt:lpstr>
      <vt:lpstr>Oswald</vt:lpstr>
      <vt:lpstr>Playfair Display</vt:lpstr>
      <vt:lpstr>Times New Roman</vt:lpstr>
      <vt:lpstr>Pop</vt:lpstr>
      <vt:lpstr>Определение произношение корректности речи. </vt:lpstr>
      <vt:lpstr>План </vt:lpstr>
      <vt:lpstr>Аналоговый сигнал</vt:lpstr>
      <vt:lpstr>Цифровой сигнал</vt:lpstr>
      <vt:lpstr>Как хранятся аудиофайл ?</vt:lpstr>
      <vt:lpstr>Основная часть</vt:lpstr>
      <vt:lpstr>Основная часть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Определение произношение корректности речи. </dc:title>
  <dc:creator>Islam Smadyarov</dc:creator>
  <cp:lastModifiedBy>Islam Smadyarov</cp:lastModifiedBy>
  <cp:revision>1</cp:revision>
  <dcterms:created xsi:type="dcterms:W3CDTF">2024-04-05T09:41:44Z</dcterms:created>
  <dcterms:modified xsi:type="dcterms:W3CDTF">2024-04-05T16:40:43Z</dcterms:modified>
</cp:coreProperties>
</file>