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layfair Displ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fairDisplay-bold.fntdata"/><Relationship Id="rId16" Type="http://schemas.openxmlformats.org/officeDocument/2006/relationships/font" Target="fonts/PlayfairDispl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layfairDisplay-boldItalic.fntdata"/><Relationship Id="rId6" Type="http://schemas.openxmlformats.org/officeDocument/2006/relationships/slide" Target="slides/slide1.xml"/><Relationship Id="rId18" Type="http://schemas.openxmlformats.org/officeDocument/2006/relationships/font" Target="fonts/PlayfairDispl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550d9fdfe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8550d9fdfe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8550d9fdfe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8550d9fdfe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550d9fdfe_0_1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550d9fdfe_0_1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550d9fdfe_0_1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550d9fdfe_0_1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550d9fdfe_0_1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550d9fdfe_0_1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550d9fdfe_0_1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550d9fdfe_0_1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550d9fdfe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550d9fdfe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8550d9fdfe_0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8550d9fdfe_0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550d9fdfe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550d9fdfe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550d9fdfe_0_1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550d9fdfe_0_1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de Niño Sano Digital (CONIDI)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75" y="3266924"/>
            <a:ext cx="2951400" cy="76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685"/>
              <a:t>Integrantes: Sebastián Bernal</a:t>
            </a:r>
            <a:endParaRPr sz="685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685"/>
              <a:t>Marcela Candia</a:t>
            </a:r>
            <a:endParaRPr sz="685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685"/>
              <a:t>Favio Salgado</a:t>
            </a:r>
            <a:endParaRPr sz="685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685"/>
              <a:t>Docentes: Juan Pablo Mellado</a:t>
            </a:r>
            <a:endParaRPr sz="685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685"/>
              <a:t>Jazna Meza</a:t>
            </a:r>
            <a:endParaRPr sz="685"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s" sz="685"/>
              <a:t>Fecha: 04/09/2025</a:t>
            </a:r>
            <a:endParaRPr sz="685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50" y="204825"/>
            <a:ext cx="1067375" cy="2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1965200" y="4138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¿Dudas y/o Consultas?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Descripción del Proyecto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101525" y="5641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21300" y="1399925"/>
            <a:ext cx="3591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Los CESFAM gestionan el </a:t>
            </a:r>
            <a:r>
              <a:rPr b="1" lang="es"/>
              <a:t>Programa de Niño Sano con sistemas fragmentados</a:t>
            </a:r>
            <a:r>
              <a:rPr lang="es"/>
              <a:t> (planillas Excel, registros físicos), lo que genera </a:t>
            </a:r>
            <a:r>
              <a:rPr b="1" lang="es"/>
              <a:t>detección tardía de atrasos en vacunación y controles de salud infantil.</a:t>
            </a:r>
            <a:r>
              <a:rPr lang="es"/>
              <a:t> Los equipos de salud actúan de manera reactiva, perdiendo tiempo valioso, y los padres/tutores carecen de acceso centralizado y oportuno a la información de sus hijos.</a:t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5334475" y="5641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 de Solución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4967525" y="1399925"/>
            <a:ext cx="3591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s"/>
              <a:t>S</a:t>
            </a:r>
            <a:r>
              <a:rPr i="1" lang="es"/>
              <a:t>istema de gestión y alertas tempranas para el Programa de Niño Sano en CESFAM.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solución a</a:t>
            </a:r>
            <a:r>
              <a:rPr b="1" lang="es"/>
              <a:t>utomatiza la vigilancia del cumplimiento normativo </a:t>
            </a:r>
            <a:r>
              <a:rPr lang="es"/>
              <a:t>(MINSAL), optimiza el uso de recursos en salud pública al priorizar intervenciones y le brinda a las familias transparencia y alertas sobre el estado de sus hijos.</a:t>
            </a:r>
            <a:endParaRPr/>
          </a:p>
        </p:txBody>
      </p:sp>
      <p:pic>
        <p:nvPicPr>
          <p:cNvPr descr="Question mark in lightbulb. concept of solve business problems, solve business problems, opportunities and goals (proporcionado por Getty Images)"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026" y="3704150"/>
            <a:ext cx="1798500" cy="1198800"/>
          </a:xfrm>
          <a:prstGeom prst="ellipse">
            <a:avLst/>
          </a:prstGeom>
          <a:noFill/>
          <a:ln>
            <a:noFill/>
          </a:ln>
        </p:spPr>
      </p:pic>
      <p:pic>
        <p:nvPicPr>
          <p:cNvPr descr="Puzzles in hand and solution image (proporcionado por Getty Images)"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3175" y="3627350"/>
            <a:ext cx="1654800" cy="1352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9345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Objetivo General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Desarrollar </a:t>
            </a:r>
            <a:r>
              <a:rPr b="1" lang="es" sz="1300"/>
              <a:t>un sistema inteligente de gestión y alertas tempranas para el Programa de Niño Sano en CESFAM</a:t>
            </a:r>
            <a:r>
              <a:rPr lang="es" sz="1300"/>
              <a:t>, que permita detectar proactivamente atrasos en controles y vacunación mediante el cruce automatizado de datos con la normativa MINSAL, integrando una plataforma de BI para equipos de salud y un portal web accesible para padres.</a:t>
            </a:r>
            <a:endParaRPr sz="1300"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Objetivos Específicos</a:t>
            </a:r>
            <a:endParaRPr b="1"/>
          </a:p>
          <a:p>
            <a:pPr indent="-29083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Emplear los datos técnicos</a:t>
            </a:r>
            <a:r>
              <a:rPr lang="es"/>
              <a:t> del Documento Normativo Técnico del Niño Sano del MINSAL (los parámetros técnicos deben superar un 80% de implementación).</a:t>
            </a:r>
            <a:endParaRPr/>
          </a:p>
          <a:p>
            <a:pPr indent="-29083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Diseñar un motor de reglas</a:t>
            </a:r>
            <a:r>
              <a:rPr lang="es"/>
              <a:t> que determine automáticamente el estado de cada niño (al día, pendiente, atrasado).</a:t>
            </a:r>
            <a:endParaRPr/>
          </a:p>
          <a:p>
            <a:pPr indent="-29083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Diseñar e implementar un mecanismo de alertas clasificadas por prioridad</a:t>
            </a:r>
            <a:r>
              <a:rPr lang="es"/>
              <a:t> (crítica y preventiva) dentro de una plataforma de BI, orientado a apoyar a los equipos de salud en la gestión oportuna de los controles infantiles.</a:t>
            </a:r>
            <a:endParaRPr/>
          </a:p>
          <a:p>
            <a:pPr indent="-290830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Desarrollar un portal web responsive para padres/tutores</a:t>
            </a:r>
            <a:r>
              <a:rPr lang="es"/>
              <a:t> que permita el acceso seguro (Clave única) a la información de su hijo y reciba alertas contextualizadas vía email.</a:t>
            </a:r>
            <a:endParaRPr/>
          </a:p>
          <a:p>
            <a:pPr indent="-290830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b="1" lang="es"/>
              <a:t>Validar el funcionamiento del sistema con data de prueba,</a:t>
            </a:r>
            <a:r>
              <a:rPr lang="es"/>
              <a:t> demostrando la reducción del tiempo de detección de retrasos en comparación con el método manual.</a:t>
            </a:r>
            <a:endParaRPr/>
          </a:p>
        </p:txBody>
      </p:sp>
      <p:pic>
        <p:nvPicPr>
          <p:cNvPr descr="Wellnees healthcare lifestyle (proporcionado por Getty Images)"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9250" y="272247"/>
            <a:ext cx="1053900" cy="10458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  <p:pic>
        <p:nvPicPr>
          <p:cNvPr descr="Doctors discuss treatment options (proporcionado por Getty Images)"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0527" y="3892825"/>
            <a:ext cx="1373700" cy="1017300"/>
          </a:xfrm>
          <a:prstGeom prst="snip2DiagRect">
            <a:avLst>
              <a:gd fmla="val 0" name="adj1"/>
              <a:gd fmla="val 16667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Alcances                                        Limitaciones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Sistema centralizado que automatiza la detección de retrasos en controles y vacunas.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Cumple con el Documento Técnico del Niño Sano del MINSAL.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Portal seguro para padres con acceso y notificaciones oportunas.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Priorización de niños críticos para optimizar recursos en CESFAM.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Desarrollo con herramientas gratuitas y bajo costo, factible como MVP académico.</a:t>
            </a:r>
            <a:endParaRPr sz="1300"/>
          </a:p>
        </p:txBody>
      </p:sp>
      <p:sp>
        <p:nvSpPr>
          <p:cNvPr id="92" name="Google Shape;92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Posible resistencia al cambio en los CESFAM por costumbre de registros manuales.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Alcance inicial limitado a CESFAM de prueba, no a nivel nacional.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Dependencia de la conectividad, con problemas en zonas rurales.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Equipo reducido prioriza solo funcionalidades esenciales del sistema.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Requiere capacitaciones y difusión que no se contemplan en el proyecto actual.</a:t>
            </a:r>
            <a:endParaRPr sz="1300"/>
          </a:p>
        </p:txBody>
      </p:sp>
      <p:pic>
        <p:nvPicPr>
          <p:cNvPr descr="A businessman climbs a stack of coins to look through binoculars, illustrating a vision and analysis of company revenue and sales performance (proporcionado por Getty Images)"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0176" y="3713088"/>
            <a:ext cx="1797900" cy="1078200"/>
          </a:xfrm>
          <a:prstGeom prst="round2Same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Scrum</a:t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939500" y="261650"/>
            <a:ext cx="3933300" cy="26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527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50"/>
              <a:buChar char="●"/>
            </a:pPr>
            <a:r>
              <a:rPr lang="es" sz="1050"/>
              <a:t>Se usará Scrum para trabajar en etapas cortas con entregas continuas.</a:t>
            </a:r>
            <a:endParaRPr sz="1050"/>
          </a:p>
          <a:p>
            <a:pPr indent="-29527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50"/>
              <a:buChar char="●"/>
            </a:pPr>
            <a:r>
              <a:rPr lang="es" sz="1050"/>
              <a:t>En planificación se definirá la visión y las tareas según la normativa MINSAL y necesidades del CESFAM.</a:t>
            </a:r>
            <a:endParaRPr sz="1050"/>
          </a:p>
          <a:p>
            <a:pPr indent="-29527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50"/>
              <a:buChar char="●"/>
            </a:pPr>
            <a:r>
              <a:rPr lang="es" sz="1050"/>
              <a:t>En análisis y diseño se crearán las reglas del sistema, la base de datos y prototipos de interfaces.</a:t>
            </a:r>
            <a:endParaRPr sz="1050"/>
          </a:p>
          <a:p>
            <a:pPr indent="-295275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50"/>
              <a:buChar char="●"/>
            </a:pPr>
            <a:r>
              <a:rPr lang="es" sz="1050"/>
              <a:t>En desarrollo se implementará el motor de reglas en Python, la API REST, el portal web y la plataforma de BI.</a:t>
            </a:r>
            <a:endParaRPr sz="1050"/>
          </a:p>
          <a:p>
            <a:pPr indent="-295275" lvl="0" marL="457200" rtl="0" algn="l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SzPts val="1050"/>
              <a:buChar char="●"/>
            </a:pPr>
            <a:r>
              <a:rPr lang="es" sz="1050"/>
              <a:t>Se harán pruebas y validación con datos simulados para comprobar alertas, usabilidad y mejora en la detección de atrasos.</a:t>
            </a:r>
            <a:endParaRPr sz="1050"/>
          </a:p>
        </p:txBody>
      </p:sp>
      <p:pic>
        <p:nvPicPr>
          <p:cNvPr descr="Scrum process infographic. Agile development methodology, sprints management and sprint backlog vector illustration (proporcionado por Getty Images)"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623" y="3511525"/>
            <a:ext cx="3180324" cy="12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4883550" y="2791550"/>
            <a:ext cx="4045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¿Por qué metodología Ágil?</a:t>
            </a:r>
            <a:endParaRPr i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AutoNum type="arabicPeriod"/>
            </a:pPr>
            <a:r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normativa puede actualizarse (adaptable).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AutoNum type="arabicPeriod"/>
            </a:pPr>
            <a:r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os usuarios finales tienen necesidades cambiantes (hay mayor retroalimentación).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Lato"/>
              <a:buAutoNum type="arabicPeriod"/>
            </a:pPr>
            <a:r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</a:t>
            </a:r>
            <a:r>
              <a:rPr lang="es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 tiempo es limitado a un semestre (Posibilidad de reajustes de tiempo).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225" y="3734125"/>
            <a:ext cx="1735926" cy="9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37525" y="1434975"/>
            <a:ext cx="1347154" cy="75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0500" y="2234975"/>
            <a:ext cx="1735926" cy="108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4294967295" type="body"/>
          </p:nvPr>
        </p:nvSpPr>
        <p:spPr>
          <a:xfrm>
            <a:off x="5325125" y="1168500"/>
            <a:ext cx="3750600" cy="3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sz="1300"/>
              <a:t>El proyecto se desarrollará con Django, Python, HTML y CSS para el sistema web, SQL para la gestión de datos y Power BI para la visualización de métricas y generación de dashboards interactivos, finalmente para el Motor de reglas se utilizará Python.</a:t>
            </a:r>
            <a:endParaRPr sz="13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5975" y="1634600"/>
            <a:ext cx="1540300" cy="15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1700" y="3305500"/>
            <a:ext cx="1540300" cy="154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61000" y="3362138"/>
            <a:ext cx="1427025" cy="14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Cronograma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350" y="227400"/>
            <a:ext cx="5543724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Comentario Final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Este proyecto integra el ámbito académico y social, aplicando competencias clave de la carrera en una solución tecnológica con impacto real. En salud, responde a una necesidad crítica del control infantil, optimizando procesos en los CESFAM y mejorando la toma de decisiones mediante información oportuna y confiable. Con esta iniciativa buscamos fortalecer la gestión en salud pública, apoyar a los equipos médicos y empoderar a las familias con herramientas digitales que contribuyan al bienestar de la población infantil.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