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85117-6602-4ECA-B74B-64164B80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1C02F1-B3C7-4D7E-ADA8-8F3F9A617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FA54B-87F3-4904-B4C7-D3EEF15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3FD1D-CA73-44E7-8FF5-EB5A1B3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9B99-484A-49F6-9A8A-9D726A4C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89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74FF-898C-47A9-A365-2221E8FD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8E846F-F14E-4BD3-A414-32D3D117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D2CE7-D1D8-49CC-9D75-3B925424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C45BC-58D5-4F7D-B4D9-9BFB2D42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66F34-94A2-40A2-A820-5BDF843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464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9C8C5-63F1-49CC-AF5B-9327D1761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86600A-21EC-4ED5-9878-708D3651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2660D-34FF-4BC5-8BC7-3DCA538E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25614-E2BF-42E0-A9AF-C1389649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1D10D-2996-41B0-9528-C40A65D5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14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2C6F4-146E-4CCA-8C11-2F94646D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C72F-D67C-49F7-A596-234B21A8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139C-EF56-44B9-84EF-5B1CF872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00737-BC57-4D1E-986E-7246A14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D09A9-1E8D-4F06-933B-C409D491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17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8FC3C-EE56-4A5D-8B51-E0D7101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6EEC9-42B5-4B8A-85FB-171F0DB1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D5D29-9C62-4F57-9C3A-6842DC07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3C678-E92D-470C-8A22-06C7CA67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993AD-19ED-44CC-93B4-34EE9035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71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88147-4397-40FC-9F5A-4671B563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27031-DD04-4B58-8453-3D6C709CC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D89E2-7DE1-45EC-9BAB-12311711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666558-222D-46F2-9F50-89D82B7B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931FF-6283-4745-B81E-19E672F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D054D6-615F-406D-BD9C-E41BF8BA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8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E9CE-DACA-4A7A-A334-A775B40A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C820A-35FD-47E9-B973-575E510E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595B7-641E-490B-BBFD-B03FEB79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90AF0C-41A2-42EA-A960-71EE19C73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9C199A-E28C-4368-9A69-DF0AE4247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06178-FD3D-4EC7-B5C8-322E4E0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DDA5D9-1BC2-4C8D-A7C4-4DC93EB8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168C98-691C-4BC3-8CB9-0135019B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31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B6FF9-0A4D-4990-99E0-5B870D5F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3798D5-F090-42AC-B4AB-D9627823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DE526-E520-4863-906C-CFDF8931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61970F-FE28-4912-A2D3-523F051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82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626FA-04D8-405D-94F3-4473BF76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43AF75-F594-437D-90B1-D7D5E55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8C419-C0F1-4C5D-956C-A40E354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1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7972A-A5BB-42D4-9DA7-D1C807C1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34654-5A13-4D07-846A-7E93F157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F4C296-B1FB-4E2F-BA2C-EDAAA1CF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F2528-F918-49BE-8D99-B923FE69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3E683-B4B9-4C0C-9A4B-4DA7A68E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7F504-EC88-4CF1-9B7E-E0E7CF47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89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F7E70-16CA-4B64-A266-012C1AC1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4C79DE-7872-48E4-9392-69926D6F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39F59D-B95E-4370-9414-B6523B1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4028D-EAA6-469E-967B-902EF989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ABAD5-1316-4478-86E1-5FD6EAA7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7049D-6BF2-4C45-A98A-F370E9FE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498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AC9310-628F-4023-8B66-6AE79D2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A03A0-81E7-46E9-9B75-92DBAE6F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94005-A43D-4C06-B9FA-74F673DF4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C2A2-5DEF-450F-AED7-13493BBC73C3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FF9A5-140E-426D-81DB-2CD3D178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637EB-DACF-4747-BE9E-20EB8E5BB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CD27-F54D-4B19-A2E4-57A57C06F99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47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FF474-FACB-4CBB-8BC0-DF911CB6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s-EC" sz="4800" dirty="0">
                <a:solidFill>
                  <a:srgbClr val="FFFFFF"/>
                </a:solidFill>
              </a:rPr>
              <a:t>Herramienta para realizar prototipos: InVision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4ACD0-F68F-4A0E-B66C-E3923410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C" dirty="0"/>
              <a:t>MATERIA: PROGRAMACION ORIENTADA A OBJETOS</a:t>
            </a:r>
          </a:p>
          <a:p>
            <a:pPr algn="l"/>
            <a:r>
              <a:rPr lang="es-EC" dirty="0"/>
              <a:t>NOMBRE: SANTIAGO BERREZUETA</a:t>
            </a:r>
          </a:p>
        </p:txBody>
      </p:sp>
    </p:spTree>
    <p:extLst>
      <p:ext uri="{BB962C8B-B14F-4D97-AF65-F5344CB8AC3E}">
        <p14:creationId xmlns:p14="http://schemas.microsoft.com/office/powerpoint/2010/main" val="2847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16F3A-EBEB-454E-847C-C9821F14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algn="just"/>
            <a:r>
              <a:rPr lang="es-EC" dirty="0"/>
              <a:t>Se nos abre una ventana para elegir las pantallas a utilizar como un menú principal para comenzar a diseñar.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524E8-F2CE-4034-B6A8-CEB199F5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96062"/>
            <a:ext cx="11353800" cy="39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3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CFA9E-4125-42FB-B98F-B41E0E24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130"/>
            <a:ext cx="10515600" cy="4351338"/>
          </a:xfrm>
        </p:spPr>
        <p:txBody>
          <a:bodyPr/>
          <a:lstStyle/>
          <a:p>
            <a:pPr algn="just"/>
            <a:r>
              <a:rPr lang="es-EC" dirty="0"/>
              <a:t>Para continuar nos da dos opciones si queremos importar diseños o una imagen para comenzar a diseñar, si queremos utilizar un diseño creado nos pide que instalemos el plugin de craft en Photoshop.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30C17D-819A-4B11-8ECA-260C3BB9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2012565"/>
            <a:ext cx="9625263" cy="40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2AF4-E3F2-4737-B9DE-AB36719A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340"/>
            <a:ext cx="10515600" cy="4351338"/>
          </a:xfrm>
        </p:spPr>
        <p:txBody>
          <a:bodyPr/>
          <a:lstStyle/>
          <a:p>
            <a:pPr algn="just"/>
            <a:r>
              <a:rPr lang="es-EC" dirty="0"/>
              <a:t>Ya que no contamos con el programa, se descarga una imagen de fondo y continuamos hacia la pestaña a la derecha que dice linked documents, aquí vamos creando las pantallas desde cero.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FFA3F-090D-4CBE-9261-9383D8FD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88" y="1779150"/>
            <a:ext cx="2676024" cy="47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2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F6765-101F-4F47-ADC0-AEFC58A4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0515600" cy="5824037"/>
          </a:xfrm>
        </p:spPr>
        <p:txBody>
          <a:bodyPr/>
          <a:lstStyle/>
          <a:p>
            <a:pPr algn="just"/>
            <a:r>
              <a:rPr lang="es-EC" dirty="0"/>
              <a:t>Aquí esta la herramienta llamada FreeHand, que nos ayuda a crear estas pantallas. Son un poco básicas pero funcionales.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0AF14B-31D0-4DAD-9D22-A7BF0AF6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1283002"/>
            <a:ext cx="10170695" cy="50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19B56-45D7-41DF-977B-96273341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r>
              <a:rPr lang="es-EC" dirty="0"/>
              <a:t>Ya creadas todas las pantallas a utilizar, en el menú principal quedan listadas para que nosotros comencemos a formar el prototipo.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77BAE-CBE4-47AF-8CA5-8AE28153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12369"/>
            <a:ext cx="891540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9434D-134F-46D4-9CF4-9D1F6987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pPr algn="just"/>
            <a:r>
              <a:rPr lang="es-EC" dirty="0"/>
              <a:t>Elegimos la pantalla que seria la principal y vamos dando acciones a los botones creados para movernos entre las diferentes pantallas y así creando nuestro prototipo.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C9E1E2-243D-4478-A178-65884091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23533"/>
            <a:ext cx="8839200" cy="43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8A622-57DB-4130-9400-E0DC69BB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06BAA-D99E-4224-803A-5B45703A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InVision es de gran interés para poder compartir con clientes y miembros del grupo de trabajo los prototipos que vamos desarrollando, ellos nos pueden ayudar con comentarios o a su ves modificando los proyectos.</a:t>
            </a:r>
          </a:p>
          <a:p>
            <a:pPr algn="just"/>
            <a:r>
              <a:rPr lang="es-EC" dirty="0"/>
              <a:t>El problema viene con la dependencia de InVision  a otros programas para la creación de las pantallas mas elaboras. Se puede utilizar Photoshop, Ilustrador, Sketch entre otros programas similares.</a:t>
            </a:r>
          </a:p>
        </p:txBody>
      </p:sp>
    </p:spTree>
    <p:extLst>
      <p:ext uri="{BB962C8B-B14F-4D97-AF65-F5344CB8AC3E}">
        <p14:creationId xmlns:p14="http://schemas.microsoft.com/office/powerpoint/2010/main" val="223389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07F01-7A72-4187-9B37-2AA3F53C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C28AA-7AAD-4974-BE48-5DF840C4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Plataforma de diseño para prototipos.</a:t>
            </a:r>
          </a:p>
          <a:p>
            <a:pPr algn="just"/>
            <a:r>
              <a:rPr lang="es-EC" dirty="0"/>
              <a:t>Herramientas y funciones integradas que permiten a los individuos y equipos utilizar.</a:t>
            </a:r>
          </a:p>
          <a:p>
            <a:pPr algn="just"/>
            <a:r>
              <a:rPr lang="es-EC" dirty="0"/>
              <a:t>Funcionalidades relacionadas con trabajar en equipo.</a:t>
            </a:r>
          </a:p>
        </p:txBody>
      </p:sp>
      <p:pic>
        <p:nvPicPr>
          <p:cNvPr id="1026" name="Picture 2" descr="InVision | LinkedIn">
            <a:extLst>
              <a:ext uri="{FF2B5EF4-FFF2-40B4-BE49-F238E27FC236}">
                <a16:creationId xmlns:a16="http://schemas.microsoft.com/office/drawing/2014/main" id="{F203C594-EE3D-4778-8639-6D0E5F72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016375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9920-97CD-4F25-8E80-F0A1663F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PRECIOS Y VERSION FREE.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1F416-50FA-4C5A-9D40-3725A5F4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Tiene un plan de 0$ que nos permite tener un proyecto. </a:t>
            </a:r>
          </a:p>
          <a:p>
            <a:pPr algn="just"/>
            <a:r>
              <a:rPr lang="es-MX" dirty="0"/>
              <a:t>Se va pagando para poder tener más proyectos. </a:t>
            </a:r>
          </a:p>
          <a:p>
            <a:pPr algn="just"/>
            <a:r>
              <a:rPr lang="es-MX" dirty="0"/>
              <a:t>La opción de “Team”, existe hasta 5 usuarios conectados con la misma cuenta con un costo de 100$.</a:t>
            </a:r>
          </a:p>
          <a:p>
            <a:endParaRPr lang="es-EC" dirty="0"/>
          </a:p>
        </p:txBody>
      </p:sp>
      <p:pic>
        <p:nvPicPr>
          <p:cNvPr id="2050" name="Picture 2" descr="Planes de precios InVision">
            <a:extLst>
              <a:ext uri="{FF2B5EF4-FFF2-40B4-BE49-F238E27FC236}">
                <a16:creationId xmlns:a16="http://schemas.microsoft.com/office/drawing/2014/main" id="{3C6D6884-A3B4-47E5-83D7-7D420434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07" y="3709988"/>
            <a:ext cx="7556386" cy="26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115FA-5494-48BD-88EA-BF832E46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Funcionalidades de InVision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B2EE8-A94A-4293-8946-6AC035C6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Permite subir pantallas ya diseñadas.</a:t>
            </a:r>
          </a:p>
          <a:p>
            <a:pPr algn="just"/>
            <a:r>
              <a:rPr lang="es-EC" dirty="0"/>
              <a:t>Herramientas para gestión de proyectos.</a:t>
            </a:r>
          </a:p>
          <a:p>
            <a:pPr algn="just"/>
            <a:r>
              <a:rPr lang="es-EC" dirty="0"/>
              <a:t>Presentaciones en vivo.</a:t>
            </a:r>
          </a:p>
          <a:p>
            <a:pPr algn="just"/>
            <a:r>
              <a:rPr lang="es-EC" dirty="0"/>
              <a:t>Almacenamiento en Dropbox.</a:t>
            </a:r>
          </a:p>
          <a:p>
            <a:endParaRPr lang="es-EC" dirty="0"/>
          </a:p>
        </p:txBody>
      </p:sp>
      <p:pic>
        <p:nvPicPr>
          <p:cNvPr id="3074" name="Picture 2" descr="InVision | Digital product design, workflow &amp; collaboration">
            <a:extLst>
              <a:ext uri="{FF2B5EF4-FFF2-40B4-BE49-F238E27FC236}">
                <a16:creationId xmlns:a16="http://schemas.microsoft.com/office/drawing/2014/main" id="{E5FED8B9-A4C6-496F-8A8A-FDADF0F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89" y="3013410"/>
            <a:ext cx="5917884" cy="35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1336-AD77-4525-8ED6-1C27DD6C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 de InVision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30CAF-C39D-4784-951A-5858EA25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Muy bueno para trabajos en colaboración.</a:t>
            </a:r>
          </a:p>
          <a:p>
            <a:pPr algn="just"/>
            <a:r>
              <a:rPr lang="es-EC" dirty="0"/>
              <a:t>Interacción entre usuarios para mejorar el desarrollo.</a:t>
            </a:r>
          </a:p>
          <a:p>
            <a:pPr algn="just"/>
            <a:r>
              <a:rPr lang="es-EC" dirty="0"/>
              <a:t>Permite volver a pasos anteriores del desarrollo.</a:t>
            </a:r>
          </a:p>
          <a:p>
            <a:pPr algn="just"/>
            <a:r>
              <a:rPr lang="es-EC" dirty="0"/>
              <a:t>Costos flexibles dependiendo numero de proyectos.</a:t>
            </a:r>
          </a:p>
          <a:p>
            <a:pPr algn="just"/>
            <a:r>
              <a:rPr lang="es-EC" dirty="0"/>
              <a:t>Tiene una app en Apple.</a:t>
            </a:r>
          </a:p>
          <a:p>
            <a:endParaRPr lang="es-EC" dirty="0"/>
          </a:p>
        </p:txBody>
      </p:sp>
      <p:pic>
        <p:nvPicPr>
          <p:cNvPr id="4100" name="Picture 4" descr="Pulgar verde arriba el icono de: vectores, gráficos, imágenes vectoriales -  Página 3 | Depositphotos®">
            <a:extLst>
              <a:ext uri="{FF2B5EF4-FFF2-40B4-BE49-F238E27FC236}">
                <a16:creationId xmlns:a16="http://schemas.microsoft.com/office/drawing/2014/main" id="{07DD2046-880C-4DAC-B6D6-D1AF44D5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86" y="3765133"/>
            <a:ext cx="3092867" cy="309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6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9F362-AA95-4E74-964E-63BE503A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Desventajas InVision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15222-0721-4C2B-B8BA-DCABA391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Para subir pantallas ya diseñadas se usan otros software.</a:t>
            </a:r>
          </a:p>
          <a:p>
            <a:pPr algn="just"/>
            <a:r>
              <a:rPr lang="es-EC" dirty="0"/>
              <a:t>De la misma forma para el diseño de pantallas.</a:t>
            </a:r>
          </a:p>
          <a:p>
            <a:pPr algn="just"/>
            <a:r>
              <a:rPr lang="es-EC" dirty="0"/>
              <a:t>Acceso sin conexión en algunas versiones.</a:t>
            </a:r>
          </a:p>
          <a:p>
            <a:pPr algn="just"/>
            <a:r>
              <a:rPr lang="es-EC" dirty="0"/>
              <a:t>La app de InVision no cuenta con una gestión de cambios.</a:t>
            </a:r>
          </a:p>
        </p:txBody>
      </p:sp>
      <p:pic>
        <p:nvPicPr>
          <p:cNvPr id="5122" name="Picture 2" descr="Dibujo de pulgares hacia abajo en un círculo rojo vectorial | Vectores de  dominio público">
            <a:extLst>
              <a:ext uri="{FF2B5EF4-FFF2-40B4-BE49-F238E27FC236}">
                <a16:creationId xmlns:a16="http://schemas.microsoft.com/office/drawing/2014/main" id="{F2A2BD31-065C-421A-B534-9CF3C605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86" y="4043362"/>
            <a:ext cx="2547435" cy="25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9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702A-6BB0-4FDC-8139-9E902955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Proyecto de prueba.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35932-FBD3-425C-A499-D44A5627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Se realizo un modelo para celulares, la pantalla de inicio no ayuda a elegir hacia donde va dirigido el proceso.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A9AB26-6899-41D5-A05D-8D5A1D55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95" y="2688840"/>
            <a:ext cx="6491438" cy="39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AF2E3-C102-4B84-BA82-BCE9B490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93"/>
            <a:ext cx="10515600" cy="4351338"/>
          </a:xfrm>
        </p:spPr>
        <p:txBody>
          <a:bodyPr/>
          <a:lstStyle/>
          <a:p>
            <a:pPr algn="just"/>
            <a:r>
              <a:rPr lang="es-EC" dirty="0"/>
              <a:t>Después nos da la opción de elegir el diseño de un prototipo, o sincronizar con diseños ya hechos.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1A359D-EA00-4097-9DF1-0997536C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447"/>
            <a:ext cx="104622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8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59E95-F1F0-490C-BB86-02BCCCAAB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919"/>
            <a:ext cx="10515600" cy="4351338"/>
          </a:xfrm>
        </p:spPr>
        <p:txBody>
          <a:bodyPr/>
          <a:lstStyle/>
          <a:p>
            <a:pPr algn="just"/>
            <a:r>
              <a:rPr lang="es-EC" dirty="0"/>
              <a:t>Nos indican que elijamos el tipo de dispositivo a utilizar, aquí usamos el que dice Android.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8558D-AB8A-435A-A2C5-8B233201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4" y="1260140"/>
            <a:ext cx="6891688" cy="53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9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490</Words>
  <Application>Microsoft Office PowerPoint</Application>
  <PresentationFormat>Panorámica</PresentationFormat>
  <Paragraphs>40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Herramienta para realizar prototipos: InVision</vt:lpstr>
      <vt:lpstr>InVision</vt:lpstr>
      <vt:lpstr>PRECIOS Y VERSION FREE.</vt:lpstr>
      <vt:lpstr>Funcionalidades de InVision</vt:lpstr>
      <vt:lpstr>Ventajas de InVision</vt:lpstr>
      <vt:lpstr>Desventajas InVision</vt:lpstr>
      <vt:lpstr>Proyecto de prueba.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para realizar prototipos: INvision</dc:title>
  <dc:creator>Santy Berrezueta</dc:creator>
  <cp:lastModifiedBy>Santy Berrezueta</cp:lastModifiedBy>
  <cp:revision>9</cp:revision>
  <dcterms:created xsi:type="dcterms:W3CDTF">2021-06-15T12:03:25Z</dcterms:created>
  <dcterms:modified xsi:type="dcterms:W3CDTF">2021-06-15T13:23:27Z</dcterms:modified>
</cp:coreProperties>
</file>