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A484-95C6-4821-B840-FE8C8D195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2294720"/>
            <a:ext cx="5518066" cy="2268559"/>
          </a:xfrm>
        </p:spPr>
        <p:txBody>
          <a:bodyPr/>
          <a:lstStyle/>
          <a:p>
            <a:pPr algn="ctr"/>
            <a:r>
              <a:rPr lang="es-EC" dirty="0"/>
              <a:t>INTERFAZ JAVA SWING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DD393D-6E48-4A90-B90A-EF3831ABB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284" y="3428999"/>
            <a:ext cx="5357600" cy="1160213"/>
          </a:xfrm>
        </p:spPr>
        <p:txBody>
          <a:bodyPr/>
          <a:lstStyle/>
          <a:p>
            <a:r>
              <a:rPr lang="es-EC" dirty="0"/>
              <a:t>SANTIAGO BERREZUETA</a:t>
            </a:r>
          </a:p>
        </p:txBody>
      </p:sp>
    </p:spTree>
    <p:extLst>
      <p:ext uri="{BB962C8B-B14F-4D97-AF65-F5344CB8AC3E}">
        <p14:creationId xmlns:p14="http://schemas.microsoft.com/office/powerpoint/2010/main" val="351704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76AB1-FB2A-4DC1-AD20-29EBE41D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Menus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78A74-D9A4-4764-B58F-3D9C781D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52" y="1346670"/>
            <a:ext cx="7796540" cy="3997828"/>
          </a:xfrm>
        </p:spPr>
        <p:txBody>
          <a:bodyPr/>
          <a:lstStyle/>
          <a:p>
            <a:r>
              <a:rPr lang="en-US" dirty="0"/>
              <a:t>Menu Bar: </a:t>
            </a:r>
            <a:r>
              <a:rPr lang="es-EC" dirty="0"/>
              <a:t>Crea una barra con un menú y elementos</a:t>
            </a:r>
            <a:r>
              <a:rPr lang="en-US" dirty="0"/>
              <a:t>.</a:t>
            </a:r>
          </a:p>
          <a:p>
            <a:r>
              <a:rPr lang="en-US" dirty="0"/>
              <a:t>Menu Item: </a:t>
            </a:r>
            <a:r>
              <a:rPr lang="es-EC" dirty="0"/>
              <a:t>Es una opción que se crea en un menú</a:t>
            </a:r>
            <a:r>
              <a:rPr lang="en-US" dirty="0"/>
              <a:t>.</a:t>
            </a:r>
          </a:p>
          <a:p>
            <a:r>
              <a:rPr lang="es-EC" dirty="0"/>
              <a:t>Menú Item / Radio Button: Crea ítem pero actúa como radio button.</a:t>
            </a:r>
          </a:p>
          <a:p>
            <a:r>
              <a:rPr lang="es-EC" dirty="0"/>
              <a:t>Separator: Crea una línea divisora en el menú.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9A9731-C03C-420D-82A0-49BD9198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54" y="4972716"/>
            <a:ext cx="4722552" cy="15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9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6C000-A3BD-4672-AB59-F4E68906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Menus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7CB77-110C-43D9-97AA-B98D0C19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492823"/>
            <a:ext cx="7796540" cy="3997828"/>
          </a:xfrm>
        </p:spPr>
        <p:txBody>
          <a:bodyPr/>
          <a:lstStyle/>
          <a:p>
            <a:r>
              <a:rPr lang="en-US" dirty="0"/>
              <a:t>Menu: </a:t>
            </a:r>
            <a:r>
              <a:rPr lang="es-EC" dirty="0"/>
              <a:t>Crea menú con opciones</a:t>
            </a:r>
            <a:r>
              <a:rPr lang="en-US" dirty="0"/>
              <a:t>.</a:t>
            </a:r>
          </a:p>
          <a:p>
            <a:r>
              <a:rPr lang="es-EC" dirty="0"/>
              <a:t>Menú Item / CheckBox: Es un ítem del menú pero con un checkbox</a:t>
            </a:r>
            <a:r>
              <a:rPr lang="en-US" dirty="0"/>
              <a:t>.</a:t>
            </a:r>
          </a:p>
          <a:p>
            <a:r>
              <a:rPr lang="es-EC" dirty="0"/>
              <a:t>Popup Menu: Muestra una ventana emergente con varias opciones.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B7FB2D-BCD4-4DEC-BD8A-27679324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33" y="4736160"/>
            <a:ext cx="4722552" cy="15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A3365-E763-472D-BC25-5A039D8B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Windows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181F0-90F9-4A0B-8773-B3845334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52" y="1520110"/>
            <a:ext cx="7796540" cy="3997828"/>
          </a:xfrm>
        </p:spPr>
        <p:txBody>
          <a:bodyPr/>
          <a:lstStyle/>
          <a:p>
            <a:r>
              <a:rPr lang="en-US" dirty="0"/>
              <a:t>Dialog: </a:t>
            </a:r>
            <a:r>
              <a:rPr lang="es-EC" dirty="0"/>
              <a:t>Es una sub ventana, con una ventana padre</a:t>
            </a:r>
            <a:r>
              <a:rPr lang="en-US" dirty="0"/>
              <a:t>.</a:t>
            </a:r>
          </a:p>
          <a:p>
            <a:r>
              <a:rPr lang="en-US" dirty="0"/>
              <a:t>Frame: </a:t>
            </a:r>
            <a:r>
              <a:rPr lang="es-EC" dirty="0"/>
              <a:t>Instancia de JFrame</a:t>
            </a:r>
            <a:r>
              <a:rPr lang="en-US" dirty="0"/>
              <a:t>.</a:t>
            </a:r>
          </a:p>
          <a:p>
            <a:r>
              <a:rPr lang="en-US" dirty="0"/>
              <a:t>Color Chooser: </a:t>
            </a:r>
            <a:r>
              <a:rPr lang="es-EC" dirty="0"/>
              <a:t>Crea una selección de color de ventana</a:t>
            </a:r>
            <a:r>
              <a:rPr lang="en-US" dirty="0"/>
              <a:t>.</a:t>
            </a:r>
          </a:p>
          <a:p>
            <a:r>
              <a:rPr lang="en-US" dirty="0"/>
              <a:t>File Chooser: </a:t>
            </a:r>
            <a:r>
              <a:rPr lang="es-EC" dirty="0"/>
              <a:t>Ventana para navegar por directorios y archivos</a:t>
            </a:r>
            <a:r>
              <a:rPr lang="en-US" dirty="0"/>
              <a:t>.</a:t>
            </a:r>
          </a:p>
          <a:p>
            <a:r>
              <a:rPr lang="en-US" dirty="0"/>
              <a:t>Option Pane: </a:t>
            </a:r>
            <a:r>
              <a:rPr lang="es-EC" dirty="0"/>
              <a:t>Son ventanas de dialogo para mensajes</a:t>
            </a:r>
            <a:r>
              <a:rPr lang="en-US" dirty="0"/>
              <a:t>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EE41C4-9040-4EE3-9CBA-E2C831EE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88" y="4972715"/>
            <a:ext cx="6463374" cy="1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BA71-A7F6-49B1-9252-B733384E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68045"/>
            <a:ext cx="7958331" cy="1077229"/>
          </a:xfrm>
        </p:spPr>
        <p:txBody>
          <a:bodyPr>
            <a:normAutofit/>
          </a:bodyPr>
          <a:lstStyle/>
          <a:p>
            <a:r>
              <a:rPr lang="en-US" sz="4800" dirty="0"/>
              <a:t>Swing Fillers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53EBF4-790F-4FEF-8497-91F0DDCE3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48" y="1346670"/>
            <a:ext cx="7796540" cy="39978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Glue: </a:t>
            </a:r>
            <a:r>
              <a:rPr lang="es-EC" dirty="0"/>
              <a:t>El contenido del panel se alinea al centro de la ventana</a:t>
            </a:r>
            <a:r>
              <a:rPr lang="en-US" dirty="0"/>
              <a:t>.</a:t>
            </a:r>
          </a:p>
          <a:p>
            <a:r>
              <a:rPr lang="en-US" dirty="0"/>
              <a:t>Rigid Area: </a:t>
            </a:r>
            <a:r>
              <a:rPr lang="es-EC" dirty="0"/>
              <a:t>Alinea con un ancho y alto especifico</a:t>
            </a:r>
            <a:r>
              <a:rPr lang="en-US" dirty="0"/>
              <a:t>.</a:t>
            </a:r>
          </a:p>
          <a:p>
            <a:r>
              <a:rPr lang="en-US" dirty="0"/>
              <a:t>Horizontal Glue: </a:t>
            </a:r>
            <a:r>
              <a:rPr lang="es-EC" dirty="0"/>
              <a:t>El contenido del panel se alinea a la parte izquierda de la ventana</a:t>
            </a:r>
            <a:r>
              <a:rPr lang="en-US" dirty="0"/>
              <a:t>.</a:t>
            </a:r>
          </a:p>
          <a:p>
            <a:r>
              <a:rPr lang="en-US" dirty="0"/>
              <a:t>Vertical Glue: </a:t>
            </a:r>
            <a:r>
              <a:rPr lang="es-EC" dirty="0"/>
              <a:t>El contenido del panel se alinea a la parte superior de la ventana</a:t>
            </a:r>
            <a:r>
              <a:rPr lang="en-US" dirty="0"/>
              <a:t>.</a:t>
            </a:r>
          </a:p>
          <a:p>
            <a:r>
              <a:rPr lang="en-US" dirty="0"/>
              <a:t>Horizontal Strut: </a:t>
            </a:r>
            <a:r>
              <a:rPr lang="es-EC" dirty="0"/>
              <a:t>Indica la separación con el eje horizontal</a:t>
            </a:r>
            <a:r>
              <a:rPr lang="en-US" dirty="0"/>
              <a:t>.</a:t>
            </a:r>
          </a:p>
          <a:p>
            <a:r>
              <a:rPr lang="en-US" dirty="0"/>
              <a:t>Vertical Strut: </a:t>
            </a:r>
            <a:r>
              <a:rPr lang="es-EC" dirty="0"/>
              <a:t>Indica la separación con el eje vertical</a:t>
            </a:r>
            <a:r>
              <a:rPr lang="en-US" dirty="0"/>
              <a:t>.</a:t>
            </a:r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8BF443-797B-44A5-8034-78D03EDA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295" y="5511330"/>
            <a:ext cx="4989335" cy="8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622A3-0425-4833-BC4D-C363F8DD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578" y="3125128"/>
            <a:ext cx="7958331" cy="1077229"/>
          </a:xfrm>
        </p:spPr>
        <p:txBody>
          <a:bodyPr>
            <a:normAutofit/>
          </a:bodyPr>
          <a:lstStyle/>
          <a:p>
            <a:r>
              <a:rPr lang="en-US" sz="6600" dirty="0"/>
              <a:t>FIN</a:t>
            </a:r>
            <a:endParaRPr lang="es-EC" sz="6600" dirty="0"/>
          </a:p>
        </p:txBody>
      </p:sp>
    </p:spTree>
    <p:extLst>
      <p:ext uri="{BB962C8B-B14F-4D97-AF65-F5344CB8AC3E}">
        <p14:creationId xmlns:p14="http://schemas.microsoft.com/office/powerpoint/2010/main" val="13657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573EF-1C3D-4546-AD5F-0A4BCC76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sz="4800" dirty="0"/>
              <a:t>Que es Java Swing</a:t>
            </a:r>
            <a:r>
              <a:rPr lang="en-US" sz="4800" dirty="0"/>
              <a:t>?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B0D87-BA4A-4FC3-AD08-45AA88B3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3997828"/>
          </a:xfrm>
        </p:spPr>
        <p:txBody>
          <a:bodyPr/>
          <a:lstStyle/>
          <a:p>
            <a:r>
              <a:rPr lang="es-EC" dirty="0"/>
              <a:t>Es un paquete </a:t>
            </a:r>
            <a:r>
              <a:rPr lang="en-US" dirty="0"/>
              <a:t>de </a:t>
            </a:r>
            <a:r>
              <a:rPr lang="es-EC" dirty="0"/>
              <a:t>Java</a:t>
            </a:r>
            <a:r>
              <a:rPr lang="en-US" dirty="0"/>
              <a:t> que </a:t>
            </a:r>
            <a:r>
              <a:rPr lang="es-EC" dirty="0"/>
              <a:t>provee</a:t>
            </a:r>
            <a:r>
              <a:rPr lang="en-US" dirty="0"/>
              <a:t> </a:t>
            </a:r>
            <a:r>
              <a:rPr lang="es-EC" dirty="0"/>
              <a:t>herramientas o facilidades para la construcción de interfaces graficas</a:t>
            </a:r>
            <a:r>
              <a:rPr lang="en-US" dirty="0"/>
              <a:t>.</a:t>
            </a:r>
            <a:endParaRPr lang="es-EC" dirty="0"/>
          </a:p>
          <a:p>
            <a:r>
              <a:rPr lang="es-EC" dirty="0"/>
              <a:t>Librerías enfocadas a la construcción de GUIs.</a:t>
            </a:r>
          </a:p>
          <a:p>
            <a:r>
              <a:rPr lang="es-EC" dirty="0"/>
              <a:t>Por medio de Swing el usuario interactuara con el sistema programados y mejorando el uso del mismo.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645B8-FE5B-4E47-8743-88EC2964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Paleta de Swing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02959-3550-4FAD-9CBD-626319FB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Swing Containers</a:t>
            </a:r>
          </a:p>
          <a:p>
            <a:r>
              <a:rPr lang="en-US" dirty="0"/>
              <a:t>Swing Controls</a:t>
            </a:r>
          </a:p>
          <a:p>
            <a:r>
              <a:rPr lang="en-US" dirty="0"/>
              <a:t>Swing Menus</a:t>
            </a:r>
          </a:p>
          <a:p>
            <a:r>
              <a:rPr lang="en-US" dirty="0"/>
              <a:t>Swing Windows</a:t>
            </a:r>
          </a:p>
          <a:p>
            <a:r>
              <a:rPr lang="en-US" dirty="0"/>
              <a:t>Swing Fillers</a:t>
            </a:r>
            <a:endParaRPr lang="es-EC" dirty="0"/>
          </a:p>
        </p:txBody>
      </p:sp>
      <p:pic>
        <p:nvPicPr>
          <p:cNvPr id="1026" name="Picture 2" descr="CoDejaVu: Que es Java Swing ?">
            <a:extLst>
              <a:ext uri="{FF2B5EF4-FFF2-40B4-BE49-F238E27FC236}">
                <a16:creationId xmlns:a16="http://schemas.microsoft.com/office/drawing/2014/main" id="{DA8C6A64-CAFE-4791-A545-45DB4F0F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38" y="2857326"/>
            <a:ext cx="4655901" cy="319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1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50D63-E9BB-491A-98D7-950EAA8E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Containers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4698F-E257-4852-98CA-13EB1BC6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346670"/>
            <a:ext cx="9107099" cy="3997828"/>
          </a:xfrm>
        </p:spPr>
        <p:txBody>
          <a:bodyPr>
            <a:normAutofit/>
          </a:bodyPr>
          <a:lstStyle/>
          <a:p>
            <a:r>
              <a:rPr lang="es-EC" dirty="0"/>
              <a:t>Panel: Permite la creación de paneles independientes donde se almacena otros componentes.</a:t>
            </a:r>
          </a:p>
          <a:p>
            <a:r>
              <a:rPr lang="es-EC" dirty="0"/>
              <a:t>Scroll Pane: Permite la vinculación de barras de desplazamiento en un contenedor.</a:t>
            </a:r>
          </a:p>
          <a:p>
            <a:r>
              <a:rPr lang="es-EC" dirty="0"/>
              <a:t>Internal Frame: Contenedor que imita el comportamiento de un JFrame, pero no de alto nivel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04F6BB-FC36-498B-ABB1-057FCF53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021" y="4826386"/>
            <a:ext cx="6014138" cy="13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3EE30-909B-4969-ACA3-3A70584C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Containers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20882-F63A-42A3-91DE-A7C09DAF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652" y="974887"/>
            <a:ext cx="7796540" cy="3997828"/>
          </a:xfrm>
        </p:spPr>
        <p:txBody>
          <a:bodyPr/>
          <a:lstStyle/>
          <a:p>
            <a:r>
              <a:rPr lang="es-EC" dirty="0"/>
              <a:t>Tabbed Pane: Permite la creación de pestañas.</a:t>
            </a:r>
            <a:endParaRPr lang="en-US" dirty="0"/>
          </a:p>
          <a:p>
            <a:r>
              <a:rPr lang="es-EC" dirty="0"/>
              <a:t>Tool Bar: Introduce una barra de herramientas.</a:t>
            </a:r>
          </a:p>
          <a:p>
            <a:r>
              <a:rPr lang="es-EC" dirty="0"/>
              <a:t>Layered Pane: Admite otros componentes en varias capas superpuestas.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EA883B-27D9-4369-BED1-D807031F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00" y="4454602"/>
            <a:ext cx="6014138" cy="13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45D7-B10D-4192-9594-789307CA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Containers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B0ED3-7395-44FF-9669-E61D71AD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508" y="742989"/>
            <a:ext cx="7796540" cy="3997828"/>
          </a:xfrm>
        </p:spPr>
        <p:txBody>
          <a:bodyPr/>
          <a:lstStyle/>
          <a:p>
            <a:r>
              <a:rPr lang="es-EC" dirty="0"/>
              <a:t>Split Pane</a:t>
            </a:r>
            <a:r>
              <a:rPr lang="en-US" dirty="0"/>
              <a:t>: </a:t>
            </a:r>
            <a:r>
              <a:rPr lang="es-EC" dirty="0"/>
              <a:t>Incluye</a:t>
            </a:r>
            <a:r>
              <a:rPr lang="en-US" dirty="0"/>
              <a:t> </a:t>
            </a:r>
            <a:r>
              <a:rPr lang="es-EC" dirty="0"/>
              <a:t>barras</a:t>
            </a:r>
            <a:r>
              <a:rPr lang="en-US" dirty="0"/>
              <a:t> de </a:t>
            </a:r>
            <a:r>
              <a:rPr lang="es-EC" dirty="0"/>
              <a:t>desplazamiento en un contenedor.</a:t>
            </a:r>
          </a:p>
          <a:p>
            <a:r>
              <a:rPr lang="es-EC" dirty="0"/>
              <a:t>Desktop Pane: Crea ventanas dentro de una Ventana principal.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09561E-0CF4-47C8-A074-325ECEF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71" y="4055873"/>
            <a:ext cx="6014138" cy="136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2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0A4E4-7241-4539-97FC-69C480AD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Controls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C1A2B-2654-4B96-B3A0-D1524C40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0" y="1885285"/>
            <a:ext cx="9217935" cy="3997828"/>
          </a:xfrm>
        </p:spPr>
        <p:txBody>
          <a:bodyPr/>
          <a:lstStyle/>
          <a:p>
            <a:r>
              <a:rPr lang="en-US" dirty="0"/>
              <a:t>Label: </a:t>
            </a:r>
            <a:r>
              <a:rPr lang="es-EC" dirty="0"/>
              <a:t>Crea texto en la Ventana.</a:t>
            </a:r>
          </a:p>
          <a:p>
            <a:r>
              <a:rPr lang="en-US" dirty="0"/>
              <a:t>Check Box: </a:t>
            </a:r>
            <a:r>
              <a:rPr lang="es-EC" dirty="0"/>
              <a:t>Son casillas de verificación, para multiseleccion.</a:t>
            </a:r>
          </a:p>
          <a:p>
            <a:r>
              <a:rPr lang="en-US" dirty="0"/>
              <a:t>Combo Box: </a:t>
            </a:r>
            <a:r>
              <a:rPr lang="es-EC" dirty="0"/>
              <a:t>Una lista de elementos como un combo de selección.</a:t>
            </a:r>
          </a:p>
          <a:p>
            <a:r>
              <a:rPr lang="en-US" dirty="0"/>
              <a:t>Text Area: </a:t>
            </a:r>
            <a:r>
              <a:rPr lang="es-EC" dirty="0"/>
              <a:t>Crea múltiples líneas de texto</a:t>
            </a:r>
            <a:r>
              <a:rPr lang="en-US" dirty="0"/>
              <a:t>.</a:t>
            </a:r>
          </a:p>
          <a:p>
            <a:r>
              <a:rPr lang="en-US" dirty="0"/>
              <a:t>Progress Bar: </a:t>
            </a:r>
            <a:r>
              <a:rPr lang="es-EC" dirty="0"/>
              <a:t>Es un display que muestra el porcentaje de una tarea</a:t>
            </a:r>
            <a:r>
              <a:rPr lang="en-US" dirty="0"/>
              <a:t>.</a:t>
            </a:r>
          </a:p>
          <a:p>
            <a:r>
              <a:rPr lang="en-US" dirty="0"/>
              <a:t>Spinner: </a:t>
            </a:r>
            <a:r>
              <a:rPr lang="es-EC" dirty="0"/>
              <a:t>Crea una caja de texto con botones.</a:t>
            </a:r>
          </a:p>
          <a:p>
            <a:r>
              <a:rPr lang="en-US" dirty="0"/>
              <a:t>Editor pane: </a:t>
            </a:r>
            <a:r>
              <a:rPr lang="es-EC" dirty="0"/>
              <a:t>Permite editar texto.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E45B57-35F2-45FE-BE2B-F6E58CCE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11" y="4595686"/>
            <a:ext cx="3810765" cy="18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6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464B-C86C-4C7F-9C5B-FA54692E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Controls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F66EC-B8CC-4B5C-9783-B711DE88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50" y="1785786"/>
            <a:ext cx="7796540" cy="3997828"/>
          </a:xfrm>
        </p:spPr>
        <p:txBody>
          <a:bodyPr>
            <a:normAutofit/>
          </a:bodyPr>
          <a:lstStyle/>
          <a:p>
            <a:r>
              <a:rPr lang="en-US" dirty="0"/>
              <a:t>Button: </a:t>
            </a:r>
            <a:r>
              <a:rPr lang="es-EC" dirty="0"/>
              <a:t>Crea botones simples</a:t>
            </a:r>
            <a:r>
              <a:rPr lang="en-US" dirty="0"/>
              <a:t>.</a:t>
            </a:r>
            <a:endParaRPr lang="es-EC" dirty="0"/>
          </a:p>
          <a:p>
            <a:r>
              <a:rPr lang="en-US" dirty="0"/>
              <a:t>Radio Button: </a:t>
            </a:r>
            <a:r>
              <a:rPr lang="es-EC" dirty="0"/>
              <a:t>Opciones de selección como los checkbox</a:t>
            </a:r>
            <a:r>
              <a:rPr lang="en-US" dirty="0"/>
              <a:t>.</a:t>
            </a:r>
            <a:endParaRPr lang="es-EC" dirty="0"/>
          </a:p>
          <a:p>
            <a:r>
              <a:rPr lang="en-US" dirty="0"/>
              <a:t>List: </a:t>
            </a:r>
            <a:r>
              <a:rPr lang="es-EC" dirty="0"/>
              <a:t>Tiene una lista de objetos</a:t>
            </a:r>
            <a:r>
              <a:rPr lang="en-US" dirty="0"/>
              <a:t>.</a:t>
            </a:r>
            <a:endParaRPr lang="es-EC" dirty="0"/>
          </a:p>
          <a:p>
            <a:r>
              <a:rPr lang="en-US" dirty="0"/>
              <a:t>Scroll Bar: </a:t>
            </a:r>
            <a:r>
              <a:rPr lang="es-EC" dirty="0"/>
              <a:t>Barra de desplazamiento en áreas de texto</a:t>
            </a:r>
            <a:r>
              <a:rPr lang="en-US" dirty="0"/>
              <a:t>.</a:t>
            </a:r>
          </a:p>
          <a:p>
            <a:r>
              <a:rPr lang="en-US" dirty="0"/>
              <a:t>Formatted Field: </a:t>
            </a:r>
            <a:r>
              <a:rPr lang="es-EC" dirty="0"/>
              <a:t>Es como TextField pero mas avanzado</a:t>
            </a:r>
            <a:r>
              <a:rPr lang="en-US" dirty="0"/>
              <a:t>.</a:t>
            </a:r>
          </a:p>
          <a:p>
            <a:r>
              <a:rPr lang="en-US" dirty="0"/>
              <a:t>Separator: </a:t>
            </a:r>
            <a:r>
              <a:rPr lang="es-EC" dirty="0"/>
              <a:t>Una barra simple que permite separar</a:t>
            </a:r>
            <a:r>
              <a:rPr lang="en-US" dirty="0"/>
              <a:t>.</a:t>
            </a:r>
            <a:endParaRPr lang="es-EC" dirty="0"/>
          </a:p>
          <a:p>
            <a:r>
              <a:rPr lang="en-US" dirty="0"/>
              <a:t>Tree: </a:t>
            </a:r>
            <a:r>
              <a:rPr lang="es-EC" dirty="0"/>
              <a:t>Crea una estructura de datos</a:t>
            </a:r>
            <a:r>
              <a:rPr lang="en-US" dirty="0"/>
              <a:t>.</a:t>
            </a:r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3556D6-74F8-4558-9F08-E9222525A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185" y="4851746"/>
            <a:ext cx="3810765" cy="18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2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A6B01-3DF5-48C2-92CE-34095361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Swing Controls</a:t>
            </a:r>
            <a:endParaRPr lang="es-EC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9BE9E-6BA6-4FE9-B778-98F77D1AA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49" y="1732519"/>
            <a:ext cx="7796540" cy="3997828"/>
          </a:xfrm>
        </p:spPr>
        <p:txBody>
          <a:bodyPr/>
          <a:lstStyle/>
          <a:p>
            <a:r>
              <a:rPr lang="en-US" dirty="0"/>
              <a:t>Toggle Button: </a:t>
            </a:r>
            <a:r>
              <a:rPr lang="es-EC" dirty="0"/>
              <a:t>Crea botones que se quedan presionados.</a:t>
            </a:r>
          </a:p>
          <a:p>
            <a:r>
              <a:rPr lang="en-US" dirty="0"/>
              <a:t>Button Group: </a:t>
            </a:r>
            <a:r>
              <a:rPr lang="es-EC" dirty="0"/>
              <a:t>Opciones de selección entre botones</a:t>
            </a:r>
            <a:r>
              <a:rPr lang="en-US" dirty="0"/>
              <a:t>.</a:t>
            </a:r>
            <a:endParaRPr lang="es-EC" dirty="0"/>
          </a:p>
          <a:p>
            <a:r>
              <a:rPr lang="en-US" dirty="0"/>
              <a:t>Text Field: </a:t>
            </a:r>
            <a:r>
              <a:rPr lang="es-EC" dirty="0"/>
              <a:t>Ingresar una cadena de caracteres por teclado</a:t>
            </a:r>
            <a:r>
              <a:rPr lang="en-US" dirty="0"/>
              <a:t>.</a:t>
            </a:r>
            <a:endParaRPr lang="es-EC" dirty="0"/>
          </a:p>
          <a:p>
            <a:r>
              <a:rPr lang="en-US" dirty="0"/>
              <a:t>Slider: </a:t>
            </a:r>
            <a:r>
              <a:rPr lang="es-EC" dirty="0"/>
              <a:t>Barra que permite controlar el nivel de una variable</a:t>
            </a:r>
            <a:r>
              <a:rPr lang="en-US" dirty="0"/>
              <a:t>.</a:t>
            </a:r>
          </a:p>
          <a:p>
            <a:r>
              <a:rPr lang="en-US" dirty="0"/>
              <a:t>Password Field: </a:t>
            </a:r>
            <a:r>
              <a:rPr lang="es-EC" dirty="0"/>
              <a:t>Transforma el texto en caracteres ocultos</a:t>
            </a:r>
            <a:r>
              <a:rPr lang="en-US" dirty="0"/>
              <a:t>.</a:t>
            </a:r>
          </a:p>
          <a:p>
            <a:r>
              <a:rPr lang="en-US" dirty="0"/>
              <a:t>Text Pane: </a:t>
            </a:r>
            <a:r>
              <a:rPr lang="es-EC" dirty="0"/>
              <a:t>Editor de texto que permite personalización</a:t>
            </a:r>
            <a:r>
              <a:rPr lang="en-US" dirty="0"/>
              <a:t>.</a:t>
            </a:r>
            <a:endParaRPr lang="es-EC" dirty="0"/>
          </a:p>
          <a:p>
            <a:r>
              <a:rPr lang="en-US" dirty="0"/>
              <a:t>Table: </a:t>
            </a:r>
            <a:r>
              <a:rPr lang="es-EC" dirty="0"/>
              <a:t>Nos permite dibujar una tabla</a:t>
            </a:r>
            <a:r>
              <a:rPr lang="en-US" dirty="0"/>
              <a:t>.</a:t>
            </a:r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F5DFC5-1C1F-4139-85C1-848DBD81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74" y="4887867"/>
            <a:ext cx="3810765" cy="18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33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{825F494B-E1B9-4A8B-8C19-DB45B9C9F291}tf16401375</Template>
  <TotalTime>273</TotalTime>
  <Words>600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INTERFAZ JAVA SWING</vt:lpstr>
      <vt:lpstr>Que es Java Swing?</vt:lpstr>
      <vt:lpstr>Paleta de Swing</vt:lpstr>
      <vt:lpstr>Swing Containers</vt:lpstr>
      <vt:lpstr>Swing Containers</vt:lpstr>
      <vt:lpstr>Swing Containers</vt:lpstr>
      <vt:lpstr>Swing Controls</vt:lpstr>
      <vt:lpstr>Swing Controls</vt:lpstr>
      <vt:lpstr>Swing Controls</vt:lpstr>
      <vt:lpstr>Swing Menus</vt:lpstr>
      <vt:lpstr>Swing Menus</vt:lpstr>
      <vt:lpstr>Swing Windows</vt:lpstr>
      <vt:lpstr>Swing Fillers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INTERFAZ JAVA SWING</dc:title>
  <dc:creator>Santy Berrezueta</dc:creator>
  <cp:lastModifiedBy>Santy Berrezueta</cp:lastModifiedBy>
  <cp:revision>23</cp:revision>
  <dcterms:created xsi:type="dcterms:W3CDTF">2021-06-28T00:01:17Z</dcterms:created>
  <dcterms:modified xsi:type="dcterms:W3CDTF">2021-06-28T04:34:45Z</dcterms:modified>
</cp:coreProperties>
</file>