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>
      <p:cViewPr varScale="1">
        <p:scale>
          <a:sx n="121" d="100"/>
          <a:sy n="121" d="100"/>
        </p:scale>
        <p:origin x="136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B092A-C14D-492E-929B-3A144B27990B}" type="datetimeFigureOut">
              <a:rPr lang="en-IN" smtClean="0"/>
              <a:t>17/11/22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15F5A-B425-4A4A-B3C8-3FBB1254A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04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2E6B-E82F-487F-ABBD-BF114C1E257B}" type="datetime1">
              <a:rPr lang="en-IN" smtClean="0"/>
              <a:t>17/11/22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KRR      Oct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E1FF-9AB2-44C9-9AE4-2924F5B75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65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48F9-4B21-46E8-B91F-736DB1AC009A}" type="datetime1">
              <a:rPr lang="en-IN" smtClean="0"/>
              <a:t>17/11/22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KRR      Oct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E1FF-9AB2-44C9-9AE4-2924F5B75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28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FFBB-383D-48B7-AFD6-D306377D054F}" type="datetime1">
              <a:rPr lang="en-IN" smtClean="0"/>
              <a:t>17/11/22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KRR      Oct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E1FF-9AB2-44C9-9AE4-2924F5B75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22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8A00-5508-489B-8A79-5192FA931F72}" type="datetime1">
              <a:rPr lang="en-IN" smtClean="0"/>
              <a:t>17/11/22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KRR      Oct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E1FF-9AB2-44C9-9AE4-2924F5B75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76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9405-9D87-4B4A-BC20-9AA99826150A}" type="datetime1">
              <a:rPr lang="en-IN" smtClean="0"/>
              <a:t>17/11/22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KRR      Oct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E1FF-9AB2-44C9-9AE4-2924F5B75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75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615A-E56E-4AE4-8502-93D917629BD1}" type="datetime1">
              <a:rPr lang="en-IN" smtClean="0"/>
              <a:t>17/11/22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KRR      Oct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E1FF-9AB2-44C9-9AE4-2924F5B75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07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CA21-6549-4D12-A555-1E76A4B2178A}" type="datetime1">
              <a:rPr lang="en-IN" smtClean="0"/>
              <a:t>17/11/22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KRR      Oct 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E1FF-9AB2-44C9-9AE4-2924F5B75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2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85BE-D6CA-4B61-8C80-4F9757A58702}" type="datetime1">
              <a:rPr lang="en-IN" smtClean="0"/>
              <a:t>17/11/22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KRR      Oct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E1FF-9AB2-44C9-9AE4-2924F5B75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55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DD9D-3E5E-4115-BA41-3150817CDFAF}" type="datetime1">
              <a:rPr lang="en-IN" smtClean="0"/>
              <a:t>17/11/22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KRR      Oct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E1FF-9AB2-44C9-9AE4-2924F5B75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99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5374-70C6-4932-911C-65FD9F5CAD5F}" type="datetime1">
              <a:rPr lang="en-IN" smtClean="0"/>
              <a:t>17/11/22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KRR      Oct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E1FF-9AB2-44C9-9AE4-2924F5B75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6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1E3E-0752-429D-9BEC-C50FAE3D15C8}" type="datetime1">
              <a:rPr lang="en-IN" smtClean="0"/>
              <a:t>17/11/22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KRR      Oct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E1FF-9AB2-44C9-9AE4-2924F5B75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85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EF748-73FB-4897-A528-7B1BC17E047B}" type="datetime1">
              <a:rPr lang="en-IN" smtClean="0"/>
              <a:t>17/11/22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KRR      Oct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9E1FF-9AB2-44C9-9AE4-2924F5B75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81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Entrepreneurship and Innovation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Dr. Raveendra Rao K</a:t>
            </a:r>
          </a:p>
          <a:p>
            <a:r>
              <a:rPr lang="en-US" dirty="0"/>
              <a:t>MIT, Manipal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KRR      Oct 2022</a:t>
            </a:r>
          </a:p>
        </p:txBody>
      </p:sp>
    </p:spTree>
    <p:extLst>
      <p:ext uri="{BB962C8B-B14F-4D97-AF65-F5344CB8AC3E}">
        <p14:creationId xmlns:p14="http://schemas.microsoft.com/office/powerpoint/2010/main" val="304539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Creativity as a prerequisite to Innovation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Creativity</a:t>
            </a:r>
            <a:r>
              <a:rPr lang="en-US" dirty="0"/>
              <a:t> is “the ability to bring something new into existence.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Innovation</a:t>
            </a:r>
            <a:r>
              <a:rPr lang="en-US" dirty="0"/>
              <a:t> is the process of doing new things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Ideas have little value until they are converted into new products, services or processes. Innovation, therefore, is the transformation of creative ideas into useful applications, but creativity is a prerequisite for innovation.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KRR      Oct 2022</a:t>
            </a:r>
          </a:p>
        </p:txBody>
      </p:sp>
    </p:spTree>
    <p:extLst>
      <p:ext uri="{BB962C8B-B14F-4D97-AF65-F5344CB8AC3E}">
        <p14:creationId xmlns:p14="http://schemas.microsoft.com/office/powerpoint/2010/main" val="238528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Creative process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KRR      Oct 2022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2400" y="1638300"/>
            <a:ext cx="2514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Idea Generation/</a:t>
            </a:r>
            <a:r>
              <a:rPr lang="en-US" dirty="0">
                <a:solidFill>
                  <a:srgbClr val="FFFF00"/>
                </a:solidFill>
              </a:rPr>
              <a:t>Recognition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29000" y="1295400"/>
            <a:ext cx="25146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Preparation: Conscious search for knowledge </a:t>
            </a:r>
            <a:r>
              <a:rPr lang="en-US" b="1" dirty="0">
                <a:solidFill>
                  <a:srgbClr val="FFFF00"/>
                </a:solidFill>
              </a:rPr>
              <a:t>(Rationalization )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00800" y="1295400"/>
            <a:ext cx="25146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Incubation: Subconscious assimilation of information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(Fantasizing )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00200" y="4114800"/>
            <a:ext cx="26670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Illumination: Recognition of ideas as being feasible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(Realization)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34891" y="4114800"/>
            <a:ext cx="26670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Verification: Application or test to prove idea has value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(Validation)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2667000" y="2095500"/>
            <a:ext cx="7620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943600" y="2095500"/>
            <a:ext cx="4572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2"/>
          </p:cNvCxnSpPr>
          <p:nvPr/>
        </p:nvCxnSpPr>
        <p:spPr>
          <a:xfrm rot="5400000">
            <a:off x="4972050" y="590550"/>
            <a:ext cx="381000" cy="499110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67000" y="32766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667000" y="3276600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249882" y="5029200"/>
            <a:ext cx="1285009" cy="346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72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in Innovation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                            Translation of creative idea into useful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To identify:                  To Obtain:                     To accomplish:                     To Provide:</a:t>
            </a:r>
          </a:p>
          <a:p>
            <a:pPr marL="0" indent="0">
              <a:buNone/>
            </a:pPr>
            <a:r>
              <a:rPr lang="en-US" sz="1800" dirty="0" err="1"/>
              <a:t>Pdt</a:t>
            </a:r>
            <a:r>
              <a:rPr lang="en-US" sz="1800" dirty="0"/>
              <a:t> design,                    Materials                      Organization                Value to customers</a:t>
            </a:r>
          </a:p>
          <a:p>
            <a:pPr marL="0" indent="0">
              <a:buNone/>
            </a:pPr>
            <a:r>
              <a:rPr lang="en-US" sz="1800" dirty="0"/>
              <a:t>Market Strategy,          Technology                   Product design             Rewards for employees</a:t>
            </a:r>
          </a:p>
          <a:p>
            <a:pPr marL="0" indent="0">
              <a:buNone/>
            </a:pPr>
            <a:r>
              <a:rPr lang="en-US" sz="1800" dirty="0"/>
              <a:t>Financial needs             HR, Capital                   Manufacturing             Revenue for investors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Services                          Satisfaction to founders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KRR      Oct 2022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306782"/>
            <a:ext cx="1143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Analytical Planning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514600" y="2306782"/>
            <a:ext cx="1295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Organizing resources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495800" y="2306782"/>
            <a:ext cx="1752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010400" y="2306782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 Application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28800" y="2802082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10000" y="280554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248400" y="2822864"/>
            <a:ext cx="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 flipV="1">
            <a:off x="6248400" y="2802082"/>
            <a:ext cx="762000" cy="207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066800" y="1828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211291" y="181494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66800" y="1828800"/>
            <a:ext cx="0" cy="477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973291" y="1828800"/>
            <a:ext cx="0" cy="477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17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people in Technological innovation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Creative Source:  Inventor or originator of idea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Champion: Entrepreneur or Manager who pursues the idea, planning its application, acquiring resources and establishing its markets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Sponsor: Who makes Champions dream come true through support and financing.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KRR      Oct 2022</a:t>
            </a:r>
          </a:p>
        </p:txBody>
      </p:sp>
    </p:spTree>
    <p:extLst>
      <p:ext uri="{BB962C8B-B14F-4D97-AF65-F5344CB8AC3E}">
        <p14:creationId xmlns:p14="http://schemas.microsoft.com/office/powerpoint/2010/main" val="237365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KRR      Oct 2022</a:t>
            </a:r>
          </a:p>
        </p:txBody>
      </p:sp>
      <p:pic>
        <p:nvPicPr>
          <p:cNvPr id="1026" name="Picture 2" descr="D:\Entrepreneurship\EDP\2014-01 (Jan)\scan0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"/>
            <a:ext cx="655578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865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KRR      Oct 2022</a:t>
            </a:r>
          </a:p>
        </p:txBody>
      </p:sp>
      <p:pic>
        <p:nvPicPr>
          <p:cNvPr id="2050" name="Picture 2" descr="D:\Entrepreneurship\EDP\2014-01 (Jan)\scan0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088014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93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KRR      Oct 2022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/>
              <a:t>Possible changes in New venture status</a:t>
            </a:r>
            <a:endParaRPr lang="en-IN" sz="3200" dirty="0"/>
          </a:p>
        </p:txBody>
      </p:sp>
      <p:pic>
        <p:nvPicPr>
          <p:cNvPr id="3074" name="Picture 2" descr="D:\Entrepreneurship\EDP\2014-01 (Jan)\scan00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38200"/>
            <a:ext cx="5867399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92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Windows : A window is a time horizon during which opportunities exist before something else happens to eliminate them.</a:t>
            </a:r>
          </a:p>
          <a:p>
            <a:endParaRPr lang="en-US" dirty="0"/>
          </a:p>
          <a:p>
            <a:r>
              <a:rPr lang="en-US" dirty="0"/>
              <a:t>Corridor principle: Opportunities evolve from entrepreneurs being positioned in a similar work or having had experience with related ventures so that when a window opens , its easy for them to enter new venture.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KRR      Oct 2022</a:t>
            </a:r>
          </a:p>
        </p:txBody>
      </p:sp>
    </p:spTree>
    <p:extLst>
      <p:ext uri="{BB962C8B-B14F-4D97-AF65-F5344CB8AC3E}">
        <p14:creationId xmlns:p14="http://schemas.microsoft.com/office/powerpoint/2010/main" val="253401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30BCCB54B6FA478CA30E6E002699CD" ma:contentTypeVersion="12" ma:contentTypeDescription="Create a new document." ma:contentTypeScope="" ma:versionID="42d7e1c5f81df908fa5caa54283ca393">
  <xsd:schema xmlns:xsd="http://www.w3.org/2001/XMLSchema" xmlns:xs="http://www.w3.org/2001/XMLSchema" xmlns:p="http://schemas.microsoft.com/office/2006/metadata/properties" xmlns:ns2="146d2def-d2a6-46e0-ac29-1269ce1e0b55" xmlns:ns3="6ea11940-03c4-45b3-b33e-236a7a990829" targetNamespace="http://schemas.microsoft.com/office/2006/metadata/properties" ma:root="true" ma:fieldsID="8347c373d791000a0f48cacdc36d1b86" ns2:_="" ns3:_="">
    <xsd:import namespace="146d2def-d2a6-46e0-ac29-1269ce1e0b55"/>
    <xsd:import namespace="6ea11940-03c4-45b3-b33e-236a7a9908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6d2def-d2a6-46e0-ac29-1269ce1e0b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a11940-03c4-45b3-b33e-236a7a99082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aefbce8-0595-4415-af90-de9cb6c9a9ee}" ma:internalName="TaxCatchAll" ma:showField="CatchAllData" ma:web="6ea11940-03c4-45b3-b33e-236a7a9908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ea11940-03c4-45b3-b33e-236a7a990829" xsi:nil="true"/>
    <lcf76f155ced4ddcb4097134ff3c332f xmlns="146d2def-d2a6-46e0-ac29-1269ce1e0b55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655C60-947C-4A43-A7C1-D11AB7A4F7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6d2def-d2a6-46e0-ac29-1269ce1e0b55"/>
    <ds:schemaRef ds:uri="6ea11940-03c4-45b3-b33e-236a7a9908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E45749-B785-4018-9376-5A3DC930DEF9}">
  <ds:schemaRefs>
    <ds:schemaRef ds:uri="http://schemas.microsoft.com/office/2006/metadata/properties"/>
    <ds:schemaRef ds:uri="http://schemas.microsoft.com/office/infopath/2007/PartnerControls"/>
    <ds:schemaRef ds:uri="6ea11940-03c4-45b3-b33e-236a7a990829"/>
    <ds:schemaRef ds:uri="146d2def-d2a6-46e0-ac29-1269ce1e0b55"/>
  </ds:schemaRefs>
</ds:datastoreItem>
</file>

<file path=customXml/itemProps3.xml><?xml version="1.0" encoding="utf-8"?>
<ds:datastoreItem xmlns:ds="http://schemas.openxmlformats.org/officeDocument/2006/customXml" ds:itemID="{E187A90D-294B-4C67-B690-FF11F659E4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321</Words>
  <Application>Microsoft Macintosh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Entrepreneurship and Innovation</vt:lpstr>
      <vt:lpstr>Creativity as a prerequisite to Innovation</vt:lpstr>
      <vt:lpstr>Creative process</vt:lpstr>
      <vt:lpstr>Elements in Innovation Process</vt:lpstr>
      <vt:lpstr>Key people in Technological innovation</vt:lpstr>
      <vt:lpstr>PowerPoint Presentation</vt:lpstr>
      <vt:lpstr>PowerPoint Presentation</vt:lpstr>
      <vt:lpstr>Possible changes in New venture status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 and Innovation</dc:title>
  <dc:creator>Faculty</dc:creator>
  <cp:lastModifiedBy>B L SIDDHARTHA BHAT - 200905010</cp:lastModifiedBy>
  <cp:revision>20</cp:revision>
  <dcterms:created xsi:type="dcterms:W3CDTF">2014-01-08T03:28:07Z</dcterms:created>
  <dcterms:modified xsi:type="dcterms:W3CDTF">2022-11-17T06:54:41Z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0x010100AE30BCCB54B6FA478CA30E6E002699CD</vt:lpwstr>
  </property>
</Properties>
</file>