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  total rental made  by the the store attend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ants(staff members in months</a:t>
            </a:r>
          </a:p>
        </p:txBody>
      </p:sp>
      <p:sp>
        <p:nvSpPr>
          <p:cNvPr id="55" name="Shape 55"/>
          <p:cNvSpPr/>
          <p:nvPr/>
        </p:nvSpPr>
        <p:spPr>
          <a:xfrm>
            <a:off x="134844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Movies rented out in certain months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2E041-080C-451A-8CEF-129C395C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4" y="1418450"/>
            <a:ext cx="4753338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Here we have seen the total number of movies made by a particular actor and the corresponding genre or category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Total number of movies made by Ac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tor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989D77-D032-44AB-B356-C7C6D57E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53" y="1418450"/>
            <a:ext cx="4738671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074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Here the graphs briefly describes the highest and least category of movies rented out and the monies made out from it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Hi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ghest Rented Genres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B4DE6-A596-458B-AA8F-831E2013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" y="1161784"/>
            <a:ext cx="5017271" cy="35859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total number of movies that were returned before their dates, on and after their due date.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Return status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6A850-AF6B-4882-92B3-48891CC1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48" y="1418450"/>
            <a:ext cx="4749254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108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Movies rented out in certain months</vt:lpstr>
      <vt:lpstr>  Total number of movies made by Actor</vt:lpstr>
      <vt:lpstr>  Highest Rented Genres</vt:lpstr>
      <vt:lpstr>  Return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G-SUNDAY</dc:creator>
  <cp:lastModifiedBy>Sunday Binakin</cp:lastModifiedBy>
  <cp:revision>14</cp:revision>
  <dcterms:modified xsi:type="dcterms:W3CDTF">2020-08-07T22:51:02Z</dcterms:modified>
</cp:coreProperties>
</file>