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423" r:id="rId3"/>
    <p:sldId id="256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80" r:id="rId59"/>
    <p:sldId id="481" r:id="rId60"/>
    <p:sldId id="482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309A2388-2D31-489B-863B-B496E7F5C2C1}">
          <p14:sldIdLst>
            <p14:sldId id="423"/>
          </p14:sldIdLst>
        </p14:section>
        <p14:section name="사용자" id="{AEE6B0CE-0F7B-42D8-9957-F9E01FA396F9}">
          <p14:sldIdLst>
            <p14:sldId id="256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5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1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557226"/>
              </p:ext>
            </p:extLst>
          </p:nvPr>
        </p:nvGraphicFramePr>
        <p:xfrm>
          <a:off x="119921" y="89372"/>
          <a:ext cx="1195216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326">
                  <a:extLst>
                    <a:ext uri="{9D8B030D-6E8A-4147-A177-3AD203B41FA5}">
                      <a16:colId xmlns:a16="http://schemas.microsoft.com/office/drawing/2014/main" val="3691049732"/>
                    </a:ext>
                  </a:extLst>
                </a:gridCol>
                <a:gridCol w="6905002">
                  <a:extLst>
                    <a:ext uri="{9D8B030D-6E8A-4147-A177-3AD203B41FA5}">
                      <a16:colId xmlns:a16="http://schemas.microsoft.com/office/drawing/2014/main" val="3684326909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val="368747876"/>
                    </a:ext>
                  </a:extLst>
                </a:gridCol>
                <a:gridCol w="2227330">
                  <a:extLst>
                    <a:ext uri="{9D8B030D-6E8A-4147-A177-3AD203B41FA5}">
                      <a16:colId xmlns:a16="http://schemas.microsoft.com/office/drawing/2014/main" val="4055211644"/>
                    </a:ext>
                  </a:extLst>
                </a:gridCol>
              </a:tblGrid>
              <a:tr h="197498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dirty="0" err="1"/>
                        <a:t>업무구분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86788"/>
                  </a:ext>
                </a:extLst>
              </a:tr>
              <a:tr h="20024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dirty="0"/>
                        <a:t>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000" dirty="0" err="1"/>
                        <a:t>화면아이디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2123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119921" y="577052"/>
            <a:ext cx="11952164" cy="58750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9432064"/>
              </p:ext>
            </p:extLst>
          </p:nvPr>
        </p:nvGraphicFramePr>
        <p:xfrm>
          <a:off x="9844755" y="577052"/>
          <a:ext cx="2227330" cy="5875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330">
                  <a:extLst>
                    <a:ext uri="{9D8B030D-6E8A-4147-A177-3AD203B41FA5}">
                      <a16:colId xmlns:a16="http://schemas.microsoft.com/office/drawing/2014/main" val="1238961462"/>
                    </a:ext>
                  </a:extLst>
                </a:gridCol>
              </a:tblGrid>
              <a:tr h="391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904247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7180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14872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996009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53697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8952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169538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5616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5351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92216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94597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58496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3182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49312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96046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 userDrawn="1"/>
        </p:nvCxnSpPr>
        <p:spPr>
          <a:xfrm>
            <a:off x="10163175" y="981075"/>
            <a:ext cx="0" cy="5470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3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4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4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E686-BF37-493F-BE56-72DE8A0CFE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3014-6EF6-4620-8F5D-675B3C7A3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3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E730CCD-4524-4979-83ED-74CBDE976AB0}"/>
              </a:ext>
            </a:extLst>
          </p:cNvPr>
          <p:cNvGrpSpPr/>
          <p:nvPr/>
        </p:nvGrpSpPr>
        <p:grpSpPr>
          <a:xfrm>
            <a:off x="2957160" y="2685764"/>
            <a:ext cx="6277680" cy="1127040"/>
            <a:chOff x="2957160" y="2945368"/>
            <a:chExt cx="6277680" cy="11270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456485-BC23-4FBF-B2AE-1BCE29042148}"/>
                </a:ext>
              </a:extLst>
            </p:cNvPr>
            <p:cNvSpPr txBox="1"/>
            <p:nvPr/>
          </p:nvSpPr>
          <p:spPr>
            <a:xfrm>
              <a:off x="2957160" y="2945368"/>
              <a:ext cx="6277680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/>
                <a:t>END(English News Daily)</a:t>
              </a:r>
            </a:p>
            <a:p>
              <a:pPr algn="ctr"/>
              <a:endParaRPr lang="en-US" altLang="ko-KR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6AADB59-87F4-4A55-A1FC-4A4FAE3E9EC4}"/>
                </a:ext>
              </a:extLst>
            </p:cNvPr>
            <p:cNvSpPr/>
            <p:nvPr/>
          </p:nvSpPr>
          <p:spPr>
            <a:xfrm>
              <a:off x="5426584" y="370307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/>
                <a:t>화면설계서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CDF49-DD54-4979-B89E-B1265E0BA6D0}"/>
              </a:ext>
            </a:extLst>
          </p:cNvPr>
          <p:cNvSpPr/>
          <p:nvPr/>
        </p:nvSpPr>
        <p:spPr>
          <a:xfrm>
            <a:off x="9206142" y="5523526"/>
            <a:ext cx="2289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b="1" dirty="0"/>
              <a:t>데이터분석과</a:t>
            </a:r>
            <a:endParaRPr lang="en-US" altLang="ko-KR" b="1" dirty="0"/>
          </a:p>
          <a:p>
            <a:pPr algn="r"/>
            <a:r>
              <a:rPr lang="en-US" altLang="ko-KR" b="1" dirty="0"/>
              <a:t>1920110005 </a:t>
            </a:r>
            <a:r>
              <a:rPr lang="ko-KR" altLang="en-US" b="1" dirty="0"/>
              <a:t>김도우</a:t>
            </a:r>
          </a:p>
        </p:txBody>
      </p:sp>
    </p:spTree>
    <p:extLst>
      <p:ext uri="{BB962C8B-B14F-4D97-AF65-F5344CB8AC3E}">
        <p14:creationId xmlns:p14="http://schemas.microsoft.com/office/powerpoint/2010/main" val="82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TEST_START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실력측정테스트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USER_009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USER_010</a:t>
            </a:r>
            <a:r>
              <a:rPr lang="ko-KR" altLang="en-US" sz="800" dirty="0"/>
              <a:t>으로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81C4D53-FB6C-4096-9821-A2230F57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613819"/>
            <a:ext cx="3400661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3116E1B-A861-47DE-B4D9-D0B0AB76FFA6}"/>
              </a:ext>
            </a:extLst>
          </p:cNvPr>
          <p:cNvSpPr/>
          <p:nvPr/>
        </p:nvSpPr>
        <p:spPr>
          <a:xfrm>
            <a:off x="5552485" y="503243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D65A5-25B6-4753-A814-6E7D0BEDC567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88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TEST_PROBLEMS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실력측정테스트 </a:t>
            </a:r>
            <a:r>
              <a:rPr lang="en-US" altLang="ko-KR" sz="1200" dirty="0"/>
              <a:t>&gt; </a:t>
            </a:r>
            <a:r>
              <a:rPr lang="ko-KR" altLang="en-US" sz="1200" dirty="0"/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r>
              <a:rPr lang="en-US" altLang="ko-KR" sz="800" dirty="0"/>
              <a:t>USER_011</a:t>
            </a:r>
            <a:r>
              <a:rPr lang="ko-KR" altLang="en-US" sz="800" dirty="0"/>
              <a:t>과 같이 노란색으로</a:t>
            </a:r>
            <a:endParaRPr lang="en-US" altLang="ko-KR" sz="800" dirty="0"/>
          </a:p>
          <a:p>
            <a:r>
              <a:rPr lang="ko-KR" altLang="en-US" sz="800" dirty="0"/>
              <a:t>변하여 클릭했음을 알려줌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답안을 선택하지 않았을 경우</a:t>
            </a:r>
            <a:endParaRPr lang="en-US" altLang="ko-KR" sz="800" dirty="0"/>
          </a:p>
          <a:p>
            <a:r>
              <a:rPr lang="ko-KR" altLang="en-US" sz="800" dirty="0"/>
              <a:t>비활성화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문제를 선택했을 경우 </a:t>
            </a:r>
            <a:r>
              <a:rPr lang="en-US" altLang="ko-KR" sz="800" dirty="0"/>
              <a:t>USER_011</a:t>
            </a:r>
            <a:r>
              <a:rPr lang="ko-KR" altLang="en-US" sz="800" dirty="0"/>
              <a:t>과</a:t>
            </a:r>
            <a:endParaRPr lang="en-US" altLang="ko-KR" sz="800" dirty="0"/>
          </a:p>
          <a:p>
            <a:r>
              <a:rPr lang="ko-KR" altLang="en-US" sz="800" dirty="0"/>
              <a:t>같이 활성화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02136" y="138361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2A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25014" y="1783842"/>
            <a:ext cx="38824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2B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592BF5B-809F-4F3F-9C27-3CA90955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613819"/>
            <a:ext cx="3400661" cy="566776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88C695D-E657-480F-91F8-7AE5244210EF}"/>
              </a:ext>
            </a:extLst>
          </p:cNvPr>
          <p:cNvSpPr/>
          <p:nvPr/>
        </p:nvSpPr>
        <p:spPr>
          <a:xfrm>
            <a:off x="6192565" y="30322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21204D-5F6B-4579-B93D-02286273F3BF}"/>
              </a:ext>
            </a:extLst>
          </p:cNvPr>
          <p:cNvSpPr/>
          <p:nvPr/>
        </p:nvSpPr>
        <p:spPr>
          <a:xfrm>
            <a:off x="5470189" y="473068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AC553-45F1-4225-93F6-C6A34B9555A7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651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6" y="86057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TEST_PROBLEMS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실력측정테스트 </a:t>
            </a:r>
            <a:r>
              <a:rPr lang="en-US" altLang="ko-KR" sz="1200" dirty="0"/>
              <a:t>&gt; </a:t>
            </a:r>
            <a:r>
              <a:rPr lang="ko-KR" altLang="en-US" sz="1200" dirty="0"/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USER_010 </a:t>
            </a:r>
            <a:r>
              <a:rPr lang="ko-KR" altLang="en-US" sz="800" dirty="0"/>
              <a:t>반복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03561" y="100047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1A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F9539A9-E5C5-4521-8C11-307AE240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0" y="595116"/>
            <a:ext cx="3400661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EABBB20-2BA7-4B62-AA3E-D7FCB2C369AF}"/>
              </a:ext>
            </a:extLst>
          </p:cNvPr>
          <p:cNvSpPr/>
          <p:nvPr/>
        </p:nvSpPr>
        <p:spPr>
          <a:xfrm>
            <a:off x="5552485" y="469641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08092-6489-420C-B1A4-68D28E18A094}"/>
              </a:ext>
            </a:extLst>
          </p:cNvPr>
          <p:cNvSpPr txBox="1"/>
          <p:nvPr/>
        </p:nvSpPr>
        <p:spPr>
          <a:xfrm>
            <a:off x="10179998" y="137124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실력 측정이 끝났을 경우</a:t>
            </a:r>
            <a:endParaRPr lang="en-US" altLang="ko-KR" sz="800" dirty="0"/>
          </a:p>
          <a:p>
            <a:r>
              <a:rPr lang="en-US" altLang="ko-KR" sz="800" dirty="0"/>
              <a:t>USER_012</a:t>
            </a:r>
            <a:r>
              <a:rPr lang="ko-KR" altLang="en-US" sz="800" dirty="0"/>
              <a:t>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C08A9-684E-4757-8EF8-CF1031D38688}"/>
              </a:ext>
            </a:extLst>
          </p:cNvPr>
          <p:cNvSpPr txBox="1"/>
          <p:nvPr/>
        </p:nvSpPr>
        <p:spPr>
          <a:xfrm>
            <a:off x="9810774" y="139892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1B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5806C-C17B-4A4F-9064-248E92D6752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761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TEST_RESULT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실력측정테스트 </a:t>
            </a:r>
            <a:r>
              <a:rPr lang="en-US" altLang="ko-KR" sz="1200" dirty="0"/>
              <a:t>&gt; </a:t>
            </a:r>
            <a:r>
              <a:rPr lang="ko-KR" altLang="en-US" sz="1200" dirty="0"/>
              <a:t>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미터 게이지로 실력 표시</a:t>
            </a:r>
            <a:endParaRPr lang="en-US" altLang="ko-KR" sz="800" dirty="0"/>
          </a:p>
          <a:p>
            <a:r>
              <a:rPr lang="en-US" altLang="ko-KR" sz="800" dirty="0"/>
              <a:t>Level 1 ~ Level 7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USER_012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9F2A8C0-08E5-4B65-A62F-EF43D57D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5" y="595116"/>
            <a:ext cx="3417750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C397733-B789-4258-91B0-19FE85A6FF70}"/>
              </a:ext>
            </a:extLst>
          </p:cNvPr>
          <p:cNvSpPr/>
          <p:nvPr/>
        </p:nvSpPr>
        <p:spPr>
          <a:xfrm>
            <a:off x="5589061" y="370886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A99370-0897-4DA5-81B6-EBBBD7CED0F2}"/>
              </a:ext>
            </a:extLst>
          </p:cNvPr>
          <p:cNvSpPr/>
          <p:nvPr/>
        </p:nvSpPr>
        <p:spPr>
          <a:xfrm>
            <a:off x="5546757" y="533649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5D0F0-EAAC-4511-BA1A-FB21195AB720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15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USER_017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80712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USER_033</a:t>
            </a:r>
            <a:r>
              <a:rPr lang="ko-KR" altLang="en-US" sz="800" dirty="0"/>
              <a:t>으로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21935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USER_039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03561" y="100047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1A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812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2213218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FBA90D2-E485-4AD0-BB47-67B84802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AE659EC-4F95-46DE-A44F-049E76F675E4}"/>
              </a:ext>
            </a:extLst>
          </p:cNvPr>
          <p:cNvSpPr/>
          <p:nvPr/>
        </p:nvSpPr>
        <p:spPr>
          <a:xfrm>
            <a:off x="5744509" y="422092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56D00B-91D6-4027-9B5A-7B352881A5B0}"/>
              </a:ext>
            </a:extLst>
          </p:cNvPr>
          <p:cNvSpPr/>
          <p:nvPr/>
        </p:nvSpPr>
        <p:spPr>
          <a:xfrm>
            <a:off x="4769291" y="537306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091377-FED2-4422-A4BA-B79D0114A9D3}"/>
              </a:ext>
            </a:extLst>
          </p:cNvPr>
          <p:cNvSpPr/>
          <p:nvPr/>
        </p:nvSpPr>
        <p:spPr>
          <a:xfrm>
            <a:off x="6173408" y="5367057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28E06B3-33D8-428E-8A37-D902704826C9}"/>
              </a:ext>
            </a:extLst>
          </p:cNvPr>
          <p:cNvSpPr/>
          <p:nvPr/>
        </p:nvSpPr>
        <p:spPr>
          <a:xfrm>
            <a:off x="3802064" y="613819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B6359-4964-4948-94D8-3CC54135B1A0}"/>
              </a:ext>
            </a:extLst>
          </p:cNvPr>
          <p:cNvSpPr txBox="1"/>
          <p:nvPr/>
        </p:nvSpPr>
        <p:spPr>
          <a:xfrm>
            <a:off x="10179998" y="258193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USER_014</a:t>
            </a:r>
            <a:r>
              <a:rPr lang="ko-KR" altLang="en-US" sz="800" dirty="0"/>
              <a:t>로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07B1B-A117-401E-94A0-63D38CAA8C1A}"/>
              </a:ext>
            </a:extLst>
          </p:cNvPr>
          <p:cNvSpPr txBox="1"/>
          <p:nvPr/>
        </p:nvSpPr>
        <p:spPr>
          <a:xfrm>
            <a:off x="9877112" y="2601598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896B6-8E83-4356-A761-51FFCAD4B0D0}"/>
              </a:ext>
            </a:extLst>
          </p:cNvPr>
          <p:cNvSpPr txBox="1"/>
          <p:nvPr/>
        </p:nvSpPr>
        <p:spPr>
          <a:xfrm>
            <a:off x="10179998" y="1373469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학습을 완료했을 경우</a:t>
            </a:r>
            <a:endParaRPr lang="en-US" altLang="ko-KR" sz="800" dirty="0"/>
          </a:p>
          <a:p>
            <a:r>
              <a:rPr lang="en-US" altLang="ko-KR" sz="800" dirty="0"/>
              <a:t>USER_016</a:t>
            </a:r>
            <a:r>
              <a:rPr lang="ko-KR" altLang="en-US" sz="800" dirty="0"/>
              <a:t>과 같이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4B9BA-CAC6-44E9-A564-B0ACC70F9942}"/>
              </a:ext>
            </a:extLst>
          </p:cNvPr>
          <p:cNvSpPr txBox="1"/>
          <p:nvPr/>
        </p:nvSpPr>
        <p:spPr>
          <a:xfrm>
            <a:off x="9810774" y="140114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1B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401CED-FE6B-4652-937B-808C7B054322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69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MAIN_MENU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메뉴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USER_014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USER_013</a:t>
            </a:r>
            <a:r>
              <a:rPr lang="ko-KR" altLang="en-US" sz="800" dirty="0"/>
              <a:t>으로 이동</a:t>
            </a:r>
            <a:endParaRPr lang="en-US" altLang="ko-KR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USER_015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USER_054</a:t>
            </a:r>
            <a:r>
              <a:rPr lang="ko-KR" altLang="en-US" sz="800" dirty="0"/>
              <a:t>으로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C2E7C5A-2E20-465E-B9A3-693EDC5C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613819"/>
            <a:ext cx="3395004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EE4CEE9-CA11-42C7-8D12-46FA694652B2}"/>
              </a:ext>
            </a:extLst>
          </p:cNvPr>
          <p:cNvSpPr/>
          <p:nvPr/>
        </p:nvSpPr>
        <p:spPr>
          <a:xfrm>
            <a:off x="4062013" y="103125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B2355E-A2C1-4DF4-A5AC-57B233667539}"/>
              </a:ext>
            </a:extLst>
          </p:cNvPr>
          <p:cNvSpPr/>
          <p:nvPr/>
        </p:nvSpPr>
        <p:spPr>
          <a:xfrm>
            <a:off x="4491781" y="1399001"/>
            <a:ext cx="272243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FE7A24-F0A2-4CD9-8189-C870427833CF}"/>
              </a:ext>
            </a:extLst>
          </p:cNvPr>
          <p:cNvSpPr/>
          <p:nvPr/>
        </p:nvSpPr>
        <p:spPr>
          <a:xfrm>
            <a:off x="4692949" y="1788861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DB347-6C63-465B-9505-7B70456BD58B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973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메뉴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USER_015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GUEST_017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USER_032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USER_038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거리이(가) 표시된 사진&#10;&#10;자동 생성된 설명">
            <a:extLst>
              <a:ext uri="{FF2B5EF4-FFF2-40B4-BE49-F238E27FC236}">
                <a16:creationId xmlns:a16="http://schemas.microsoft.com/office/drawing/2014/main" id="{DFDB7705-5D93-46F1-A15C-2735D1C1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62D1120-7A51-4856-A96F-20596C1A9141}"/>
              </a:ext>
            </a:extLst>
          </p:cNvPr>
          <p:cNvSpPr/>
          <p:nvPr/>
        </p:nvSpPr>
        <p:spPr>
          <a:xfrm>
            <a:off x="4769291" y="176417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528BF-6031-427C-807C-FFF774B8572B}"/>
              </a:ext>
            </a:extLst>
          </p:cNvPr>
          <p:cNvSpPr/>
          <p:nvPr/>
        </p:nvSpPr>
        <p:spPr>
          <a:xfrm>
            <a:off x="4630791" y="2135333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987AC1-CD68-416F-8CBC-E5143C6F18A9}"/>
              </a:ext>
            </a:extLst>
          </p:cNvPr>
          <p:cNvSpPr/>
          <p:nvPr/>
        </p:nvSpPr>
        <p:spPr>
          <a:xfrm>
            <a:off x="4492291" y="254853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DB85D-394E-418F-BF8C-9ED49038DB78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10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MAIN_TODAY_DONE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USER_016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991D532-1CF1-47F2-BCC9-6575845F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602028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EDABD5-8B75-481C-80E4-F54895BEC070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B08F0-0692-4D01-A1F9-E8F57C590C9F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오늘의 뉴스 학습완료일 경우</a:t>
            </a:r>
            <a:endParaRPr lang="en-US" altLang="ko-KR" sz="800" dirty="0"/>
          </a:p>
          <a:p>
            <a:r>
              <a:rPr lang="ko-KR" altLang="en-US" sz="800" dirty="0"/>
              <a:t>아이콘 옆에 </a:t>
            </a:r>
            <a:r>
              <a:rPr lang="en-US" altLang="ko-KR" sz="800" dirty="0"/>
              <a:t>‘</a:t>
            </a:r>
            <a:r>
              <a:rPr lang="ko-KR" altLang="en-US" sz="800" dirty="0"/>
              <a:t>학습완료＇ 표시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C03400-7A19-44D2-8433-D41D8096B3B7}"/>
              </a:ext>
            </a:extLst>
          </p:cNvPr>
          <p:cNvSpPr/>
          <p:nvPr/>
        </p:nvSpPr>
        <p:spPr>
          <a:xfrm>
            <a:off x="6314627" y="402274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209F2-0BC4-4028-A53D-4CE884A9CCFD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186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TODAY_PROBLEMS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USER_017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USER_018</a:t>
            </a:r>
            <a:r>
              <a:rPr lang="ko-KR" altLang="en-US" sz="800" dirty="0"/>
              <a:t>과 같이 주황색 표시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문제 </a:t>
            </a:r>
            <a:r>
              <a:rPr lang="en-US" altLang="ko-KR" sz="800" dirty="0"/>
              <a:t>/ </a:t>
            </a:r>
            <a:r>
              <a:rPr lang="ko-KR" altLang="en-US" sz="800" dirty="0"/>
              <a:t>총 문제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선택지 클릭하면 </a:t>
            </a:r>
            <a:r>
              <a:rPr lang="en-US" altLang="ko-KR" sz="800" dirty="0"/>
              <a:t>USER_018</a:t>
            </a:r>
            <a:r>
              <a:rPr lang="ko-KR" altLang="en-US" sz="800" dirty="0"/>
              <a:t>과</a:t>
            </a:r>
            <a:endParaRPr lang="en-US" altLang="ko-KR" sz="800" dirty="0"/>
          </a:p>
          <a:p>
            <a:r>
              <a:rPr lang="ko-KR" altLang="en-US" sz="800" dirty="0"/>
              <a:t>같이 활성화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D931B91-7E4D-45CC-BBE4-EFC282C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613819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BB358-F017-4135-8A87-C0C055C1D201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78645C-A47B-4ECB-B47F-71C317289387}"/>
              </a:ext>
            </a:extLst>
          </p:cNvPr>
          <p:cNvSpPr/>
          <p:nvPr/>
        </p:nvSpPr>
        <p:spPr>
          <a:xfrm>
            <a:off x="5491667" y="30322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3D408B-D523-49ED-80BD-BE1E01BFA45E}"/>
              </a:ext>
            </a:extLst>
          </p:cNvPr>
          <p:cNvSpPr/>
          <p:nvPr/>
        </p:nvSpPr>
        <p:spPr>
          <a:xfrm>
            <a:off x="5491667" y="499200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6E91E50-F6C9-4512-B7F2-C756E4A9FA55}"/>
              </a:ext>
            </a:extLst>
          </p:cNvPr>
          <p:cNvSpPr/>
          <p:nvPr/>
        </p:nvSpPr>
        <p:spPr>
          <a:xfrm>
            <a:off x="5353167" y="458932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9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TODAY_PROBLEMS_SELECT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클릭하여 </a:t>
            </a:r>
            <a:r>
              <a:rPr lang="ko-KR" altLang="en-US" sz="800" dirty="0" err="1"/>
              <a:t>하이라이트된</a:t>
            </a:r>
            <a:r>
              <a:rPr lang="ko-KR" altLang="en-US" sz="800" dirty="0"/>
              <a:t> 모습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오답일시 </a:t>
            </a:r>
            <a:r>
              <a:rPr lang="en-US" altLang="ko-KR" sz="800" dirty="0"/>
              <a:t>USER_019,</a:t>
            </a:r>
          </a:p>
          <a:p>
            <a:r>
              <a:rPr lang="ko-KR" altLang="en-US" sz="800" dirty="0"/>
              <a:t>정답일시 </a:t>
            </a:r>
            <a:r>
              <a:rPr lang="en-US" altLang="ko-KR" sz="800" dirty="0"/>
              <a:t>USER_020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0383D97-9B67-43E1-B662-7AC8DDC0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FCAE1-17ED-4A3C-8A33-9B8E9EA9B2C7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73B06D-3E9D-43EB-98FA-9A8D54A1CC89}"/>
              </a:ext>
            </a:extLst>
          </p:cNvPr>
          <p:cNvSpPr/>
          <p:nvPr/>
        </p:nvSpPr>
        <p:spPr>
          <a:xfrm>
            <a:off x="5436803" y="34290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5FA2E14-10A9-4655-B11D-255CA808630D}"/>
              </a:ext>
            </a:extLst>
          </p:cNvPr>
          <p:cNvSpPr/>
          <p:nvPr/>
        </p:nvSpPr>
        <p:spPr>
          <a:xfrm>
            <a:off x="5436803" y="498043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4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LOGIN_001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로그인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아이디나 암호가 틀린 경우</a:t>
            </a:r>
            <a:endParaRPr lang="en-US" altLang="ko-KR" sz="800" dirty="0"/>
          </a:p>
          <a:p>
            <a:r>
              <a:rPr lang="en-US" altLang="ko-KR" sz="800" dirty="0"/>
              <a:t>USER_002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GUEST_003</a:t>
            </a:r>
            <a:r>
              <a:rPr lang="ko-KR" altLang="en-US" sz="800" dirty="0"/>
              <a:t>으로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GUEST_006</a:t>
            </a:r>
            <a:r>
              <a:rPr lang="ko-KR" altLang="en-US" sz="800" dirty="0"/>
              <a:t>으로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4C6A7E6-CF31-49E8-BF99-0AF1C9E8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59" y="705259"/>
            <a:ext cx="3400661" cy="566776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2DE9979-9027-4C0E-B12E-0CA0B1914BAE}"/>
              </a:ext>
            </a:extLst>
          </p:cNvPr>
          <p:cNvSpPr/>
          <p:nvPr/>
        </p:nvSpPr>
        <p:spPr>
          <a:xfrm>
            <a:off x="5330952" y="438582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15893A-CE31-4A3B-A1AA-45DE61B04A96}"/>
              </a:ext>
            </a:extLst>
          </p:cNvPr>
          <p:cNvSpPr/>
          <p:nvPr/>
        </p:nvSpPr>
        <p:spPr>
          <a:xfrm>
            <a:off x="5401056" y="489484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A6546E-11F3-46FA-A458-D5223ECAE8CB}"/>
              </a:ext>
            </a:extLst>
          </p:cNvPr>
          <p:cNvSpPr/>
          <p:nvPr/>
        </p:nvSpPr>
        <p:spPr>
          <a:xfrm>
            <a:off x="5382399" y="5240925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TODAY_PROBLEMS_WRONG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USER_019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정답은 초록색으로 하이라이트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USER_017</a:t>
            </a:r>
            <a:r>
              <a:rPr lang="ko-KR" altLang="en-US" sz="800" dirty="0"/>
              <a:t> 반복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모든 문제 풀었을 시 </a:t>
            </a:r>
            <a:r>
              <a:rPr lang="en-US" altLang="ko-KR" sz="800" dirty="0"/>
              <a:t>USER_021</a:t>
            </a:r>
            <a:r>
              <a:rPr lang="ko-KR" altLang="en-US" sz="800" dirty="0"/>
              <a:t> 이동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24B76F2-676F-4FBF-BDB5-62E3A668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0" y="613819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79E884-D595-4146-AD7A-1F7B8A2BA7CC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D68870-43B6-4E25-9BB8-8F73A258C1B0}"/>
              </a:ext>
            </a:extLst>
          </p:cNvPr>
          <p:cNvSpPr/>
          <p:nvPr/>
        </p:nvSpPr>
        <p:spPr>
          <a:xfrm>
            <a:off x="5509955" y="30322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9C957A-15CC-48E7-B4FA-9362CCE5D7FC}"/>
              </a:ext>
            </a:extLst>
          </p:cNvPr>
          <p:cNvSpPr/>
          <p:nvPr/>
        </p:nvSpPr>
        <p:spPr>
          <a:xfrm>
            <a:off x="5371455" y="341029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511E8-900F-4390-A228-85AE80832CA8}"/>
              </a:ext>
            </a:extLst>
          </p:cNvPr>
          <p:cNvSpPr txBox="1"/>
          <p:nvPr/>
        </p:nvSpPr>
        <p:spPr>
          <a:xfrm>
            <a:off x="10179998" y="1383613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선택한 오답은 빨강으로 하이라이트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6CDF5BF-93DD-48B4-94C6-033F46E8F10D}"/>
              </a:ext>
            </a:extLst>
          </p:cNvPr>
          <p:cNvSpPr/>
          <p:nvPr/>
        </p:nvSpPr>
        <p:spPr>
          <a:xfrm>
            <a:off x="5509954" y="497087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2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TODAY_PROBLEMS_CORRECT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사용자의 답안이 정답일 경우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USER_019</a:t>
            </a:r>
            <a:r>
              <a:rPr lang="ko-KR" altLang="en-US" sz="800" dirty="0"/>
              <a:t>와 동일하게 동작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73C474-9ABB-4EBF-8542-F349AAB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6F7D27-1457-48B6-BCFC-1B152D912019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104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TODAY_WORDS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카드가 뒤집어지면서</a:t>
            </a:r>
            <a:endParaRPr lang="en-US" altLang="ko-KR" sz="800" dirty="0"/>
          </a:p>
          <a:p>
            <a:r>
              <a:rPr lang="en-US" altLang="ko-KR" sz="800" dirty="0"/>
              <a:t>USER_024</a:t>
            </a:r>
            <a:r>
              <a:rPr lang="ko-KR" altLang="en-US" sz="800" dirty="0"/>
              <a:t>와 같이 뜻이 노출됨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내 단어장에 추가되며</a:t>
            </a:r>
            <a:endParaRPr lang="en-US" altLang="ko-KR" sz="800" dirty="0"/>
          </a:p>
          <a:p>
            <a:r>
              <a:rPr lang="en-US" altLang="ko-KR" sz="800" dirty="0"/>
              <a:t>USER_022</a:t>
            </a:r>
            <a:r>
              <a:rPr lang="ko-KR" altLang="en-US" sz="800" dirty="0"/>
              <a:t>와 같이 표시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발음을 들을 수 있으며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USER_023</a:t>
            </a:r>
            <a:r>
              <a:rPr lang="ko-KR" altLang="en-US" sz="800" dirty="0"/>
              <a:t>과 같이 표시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BDDDB40-6582-4CCC-815D-AD44EDF4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F519F-43CA-4ADD-A06C-67E00BB910D6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123C42-FF7C-40BB-A738-074B22BB73A8}"/>
              </a:ext>
            </a:extLst>
          </p:cNvPr>
          <p:cNvSpPr/>
          <p:nvPr/>
        </p:nvSpPr>
        <p:spPr>
          <a:xfrm>
            <a:off x="5500811" y="32998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4451205-22CD-48B5-BE6A-C37F86F68B59}"/>
              </a:ext>
            </a:extLst>
          </p:cNvPr>
          <p:cNvSpPr/>
          <p:nvPr/>
        </p:nvSpPr>
        <p:spPr>
          <a:xfrm>
            <a:off x="3778691" y="446008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43B480-4A91-44EF-A03F-73ECF0EFF6D8}"/>
              </a:ext>
            </a:extLst>
          </p:cNvPr>
          <p:cNvSpPr/>
          <p:nvPr/>
        </p:nvSpPr>
        <p:spPr>
          <a:xfrm>
            <a:off x="5957500" y="446008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A02A9A-74B8-4F32-A7A0-11F48120BC8F}"/>
              </a:ext>
            </a:extLst>
          </p:cNvPr>
          <p:cNvSpPr/>
          <p:nvPr/>
        </p:nvSpPr>
        <p:spPr>
          <a:xfrm>
            <a:off x="5421931" y="561938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F03C2-3351-42F6-8D3F-7F15DF9490AE}"/>
              </a:ext>
            </a:extLst>
          </p:cNvPr>
          <p:cNvSpPr txBox="1"/>
          <p:nvPr/>
        </p:nvSpPr>
        <p:spPr>
          <a:xfrm>
            <a:off x="10179998" y="2166977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다음 단어로 </a:t>
            </a:r>
            <a:r>
              <a:rPr lang="ko-KR" altLang="en-US" sz="800" dirty="0" err="1"/>
              <a:t>넘어감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278AA-7CE0-4B87-A6C8-DB6DF4E0F84C}"/>
              </a:ext>
            </a:extLst>
          </p:cNvPr>
          <p:cNvSpPr txBox="1"/>
          <p:nvPr/>
        </p:nvSpPr>
        <p:spPr>
          <a:xfrm>
            <a:off x="9877112" y="2186643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19D46-8E10-4003-9DD7-EBC776181BEC}"/>
              </a:ext>
            </a:extLst>
          </p:cNvPr>
          <p:cNvSpPr txBox="1"/>
          <p:nvPr/>
        </p:nvSpPr>
        <p:spPr>
          <a:xfrm>
            <a:off x="10179998" y="2589444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단어가 더 이상 없을 경우</a:t>
            </a:r>
            <a:endParaRPr lang="en-US" altLang="ko-KR" sz="800" dirty="0"/>
          </a:p>
          <a:p>
            <a:r>
              <a:rPr lang="en-US" altLang="ko-KR" sz="800" dirty="0"/>
              <a:t>USER_025</a:t>
            </a:r>
            <a:r>
              <a:rPr lang="ko-KR" altLang="en-US" sz="800" dirty="0"/>
              <a:t>로 </a:t>
            </a:r>
            <a:r>
              <a:rPr lang="ko-KR" altLang="en-US" sz="800" dirty="0" err="1"/>
              <a:t>넘어감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D255F-3D9D-4DCD-913C-F01E950C76C6}"/>
              </a:ext>
            </a:extLst>
          </p:cNvPr>
          <p:cNvSpPr txBox="1"/>
          <p:nvPr/>
        </p:nvSpPr>
        <p:spPr>
          <a:xfrm>
            <a:off x="9817801" y="2609110"/>
            <a:ext cx="4026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4A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169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TODAY_WORDS_STARRED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USER_022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A4851D5-79BF-44FF-B8A4-E77D827C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55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CE3591-8949-435A-A2BD-B9C4EDDA3BB0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64A35-BC3C-414E-99E0-D8916F827D0C}"/>
              </a:ext>
            </a:extLst>
          </p:cNvPr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USER_022</a:t>
            </a:r>
            <a:r>
              <a:rPr lang="ko-KR" altLang="en-US" sz="800" dirty="0"/>
              <a:t>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187257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TODAY_WORDS_PRONOUNCE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USER_023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71FD351-4E77-4FAF-AACC-AF4BC571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499985-DA8B-4932-B30A-66D84214E8EA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0445A-E448-4127-84B4-9F7C0FF9BA25}"/>
              </a:ext>
            </a:extLst>
          </p:cNvPr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USER_022</a:t>
            </a:r>
            <a:r>
              <a:rPr lang="ko-KR" altLang="en-US" sz="800" dirty="0"/>
              <a:t>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1030593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TODAY_WORDS_FLIPPED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USER_024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DA2A1FF-92B1-4587-A732-59A8970D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AC2E4B-5AFA-4A5C-A6F2-07F403D3BA22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E94DA-CC5C-405D-984E-6CD142CFECAB}"/>
              </a:ext>
            </a:extLst>
          </p:cNvPr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USER_022</a:t>
            </a:r>
            <a:r>
              <a:rPr lang="ko-KR" altLang="en-US" sz="800" dirty="0"/>
              <a:t>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202199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TODAY_WORDS_FINISHED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오늘의 단어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USER_025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USER_022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USER_026</a:t>
            </a:r>
            <a:r>
              <a:rPr lang="ko-KR" altLang="en-US" sz="800" dirty="0"/>
              <a:t>으로 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DC28DC5-7C39-4BA0-AD25-A4848412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0C56DB-359E-4377-95DB-DF8F087A3BAE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76B849B-0084-476A-A00F-B45DEF4A163A}"/>
              </a:ext>
            </a:extLst>
          </p:cNvPr>
          <p:cNvSpPr/>
          <p:nvPr/>
        </p:nvSpPr>
        <p:spPr>
          <a:xfrm>
            <a:off x="4229795" y="46714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A064FFC-E0BF-4F42-9C8C-EB018C935674}"/>
              </a:ext>
            </a:extLst>
          </p:cNvPr>
          <p:cNvSpPr/>
          <p:nvPr/>
        </p:nvSpPr>
        <p:spPr>
          <a:xfrm>
            <a:off x="5650123" y="463374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2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TODAY_NEWS_TRANSLATE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번역하기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USER_026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오늘의 단어 하이라이트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사용자가 입력한 번역안을 채점함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사용자의 번역을 채점하여</a:t>
            </a:r>
            <a:endParaRPr lang="en-US" altLang="ko-KR" sz="800" dirty="0"/>
          </a:p>
          <a:p>
            <a:r>
              <a:rPr lang="en-US" altLang="ko-KR" sz="800" dirty="0"/>
              <a:t>USER_027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911123C-1CF6-4E38-A7D7-619A5FF8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D9FE9C-6B19-43CF-8260-55EB89828EFD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E293DEC-E847-4274-BA61-1D339D26E288}"/>
              </a:ext>
            </a:extLst>
          </p:cNvPr>
          <p:cNvSpPr/>
          <p:nvPr/>
        </p:nvSpPr>
        <p:spPr>
          <a:xfrm>
            <a:off x="6387779" y="235802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28414D5-9AEE-4B6A-A6C6-A8AB5097DB44}"/>
              </a:ext>
            </a:extLst>
          </p:cNvPr>
          <p:cNvSpPr/>
          <p:nvPr/>
        </p:nvSpPr>
        <p:spPr>
          <a:xfrm>
            <a:off x="5455091" y="553098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3F5082-F455-438C-809D-73CE3D315DA6}"/>
              </a:ext>
            </a:extLst>
          </p:cNvPr>
          <p:cNvSpPr/>
          <p:nvPr/>
        </p:nvSpPr>
        <p:spPr>
          <a:xfrm>
            <a:off x="6249279" y="35284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0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TODAY_NEWS_TRANSLATE_SCORE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번역하기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USER_027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파파고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를 통한 번역본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형태소 분석을 통한 번역점수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문장이 더 있을 경우 </a:t>
            </a:r>
            <a:r>
              <a:rPr lang="en-US" altLang="ko-KR" sz="800" dirty="0"/>
              <a:t>USER_026 </a:t>
            </a:r>
            <a:r>
              <a:rPr lang="ko-KR" altLang="en-US" sz="800" dirty="0"/>
              <a:t>반복</a:t>
            </a:r>
            <a:r>
              <a:rPr lang="en-US" altLang="ko-KR" sz="800" dirty="0"/>
              <a:t>, </a:t>
            </a:r>
            <a:r>
              <a:rPr lang="ko-KR" altLang="en-US" sz="800" dirty="0"/>
              <a:t>없을 시 </a:t>
            </a:r>
            <a:r>
              <a:rPr lang="en-US" altLang="ko-KR" sz="800" dirty="0"/>
              <a:t>USER_027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097B879-DFB6-42F1-A05E-AE641121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96" y="595116"/>
            <a:ext cx="2961388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800185-03D2-4DEC-8122-73CD3E8ED44D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85C1E5-BCF4-4DC2-9CAC-E9535E8CFBF9}"/>
              </a:ext>
            </a:extLst>
          </p:cNvPr>
          <p:cNvSpPr/>
          <p:nvPr/>
        </p:nvSpPr>
        <p:spPr>
          <a:xfrm>
            <a:off x="6096000" y="406794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EDFB00-E907-481D-9270-66362D466D94}"/>
              </a:ext>
            </a:extLst>
          </p:cNvPr>
          <p:cNvSpPr/>
          <p:nvPr/>
        </p:nvSpPr>
        <p:spPr>
          <a:xfrm>
            <a:off x="4677851" y="487262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67080A-E18A-41F4-87AA-3E45BA6E2142}"/>
              </a:ext>
            </a:extLst>
          </p:cNvPr>
          <p:cNvSpPr/>
          <p:nvPr/>
        </p:nvSpPr>
        <p:spPr>
          <a:xfrm>
            <a:off x="5427659" y="55127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7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TODAY_NEWS_TRANSLATE_DONE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번역하기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USER_026 </a:t>
            </a:r>
            <a:r>
              <a:rPr lang="ko-KR" altLang="en-US" sz="800" dirty="0"/>
              <a:t>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USER_029 </a:t>
            </a:r>
            <a:r>
              <a:rPr lang="ko-KR" altLang="en-US" sz="800" dirty="0"/>
              <a:t>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EC8C163-4429-4135-B616-C1C5002B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7C71AE-1B70-4907-845D-A118042E7D7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BB11BE4-3A26-4CF8-A568-499E8778976B}"/>
              </a:ext>
            </a:extLst>
          </p:cNvPr>
          <p:cNvSpPr/>
          <p:nvPr/>
        </p:nvSpPr>
        <p:spPr>
          <a:xfrm>
            <a:off x="4651248" y="371133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6D0757-970F-488A-A397-5F6ACBBBF185}"/>
              </a:ext>
            </a:extLst>
          </p:cNvPr>
          <p:cNvSpPr/>
          <p:nvPr/>
        </p:nvSpPr>
        <p:spPr>
          <a:xfrm>
            <a:off x="6096000" y="371133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LOGIN_ERR01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로그인 오류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USER_002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B3FDF9E-6E52-4B7F-A7A1-97A319CA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686556"/>
            <a:ext cx="3400661" cy="56677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15B2F-4EE5-4E71-95C8-FF0370377DCA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450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TODAY_NEWS_ORIGINAL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원문보기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USER_029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오늘의 단어 하이라이트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USER_030 </a:t>
            </a:r>
            <a:r>
              <a:rPr lang="ko-KR" altLang="en-US" sz="800" dirty="0"/>
              <a:t>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USER_031 </a:t>
            </a:r>
            <a:r>
              <a:rPr lang="ko-KR" altLang="en-US" sz="800" dirty="0"/>
              <a:t>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5C6104F-6267-46D4-96E0-63FEF686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B5CFF8-5F28-453B-B600-77FC07282730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E3C916-57F5-4EC6-9945-99F235B2D24D}"/>
              </a:ext>
            </a:extLst>
          </p:cNvPr>
          <p:cNvSpPr/>
          <p:nvPr/>
        </p:nvSpPr>
        <p:spPr>
          <a:xfrm>
            <a:off x="6096000" y="358331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F4367E-542A-4336-AFF0-C3B06F482BAB}"/>
              </a:ext>
            </a:extLst>
          </p:cNvPr>
          <p:cNvSpPr/>
          <p:nvPr/>
        </p:nvSpPr>
        <p:spPr>
          <a:xfrm>
            <a:off x="4468368" y="2749665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CAA153-380C-4B7A-895C-4D86638BC670}"/>
              </a:ext>
            </a:extLst>
          </p:cNvPr>
          <p:cNvSpPr/>
          <p:nvPr/>
        </p:nvSpPr>
        <p:spPr>
          <a:xfrm>
            <a:off x="5373624" y="532067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33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TODAY_NEWS_ORIGINAL_OPEN_TRANLATE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원문보기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USER_029 </a:t>
            </a:r>
            <a:r>
              <a:rPr lang="ko-KR" altLang="en-US" sz="800" dirty="0"/>
              <a:t>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9E20899-3E52-4E55-8859-70453283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EAAF66-92B1-43F1-8CA5-A81A28BFD350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ABA753-C4C9-42F4-BDFC-8D3AD7F18B03}"/>
              </a:ext>
            </a:extLst>
          </p:cNvPr>
          <p:cNvSpPr/>
          <p:nvPr/>
        </p:nvSpPr>
        <p:spPr>
          <a:xfrm>
            <a:off x="4422648" y="277149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77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TODAY_FINISHED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오늘의 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완료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USER_013 </a:t>
            </a:r>
            <a:r>
              <a:rPr lang="ko-KR" altLang="en-US" sz="800" dirty="0"/>
              <a:t>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B38730C-0005-43FF-AC22-A30A3633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8317DA-2E38-4458-B4DB-BBDB9BF5C6B3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18248A-70F4-4F7E-A00C-6D697D12FAAF}"/>
              </a:ext>
            </a:extLst>
          </p:cNvPr>
          <p:cNvSpPr/>
          <p:nvPr/>
        </p:nvSpPr>
        <p:spPr>
          <a:xfrm>
            <a:off x="5355336" y="369503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4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REVIEW_PROBLEMS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복습하기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맞은 횟수 표시</a:t>
            </a:r>
            <a:r>
              <a:rPr lang="en-US" altLang="ko-KR" sz="800" dirty="0"/>
              <a:t>, 2</a:t>
            </a:r>
            <a:r>
              <a:rPr lang="ko-KR" altLang="en-US" sz="800" dirty="0"/>
              <a:t>번 맞을 경우</a:t>
            </a:r>
            <a:endParaRPr lang="en-US" altLang="ko-KR" sz="800" dirty="0"/>
          </a:p>
          <a:p>
            <a:r>
              <a:rPr lang="ko-KR" altLang="en-US" sz="800" dirty="0"/>
              <a:t>복습 목록에서 단어가 제거됨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입력시</a:t>
            </a:r>
            <a:r>
              <a:rPr lang="ko-KR" altLang="en-US" sz="800" dirty="0"/>
              <a:t> </a:t>
            </a:r>
            <a:r>
              <a:rPr lang="en-US" altLang="ko-KR" sz="800" dirty="0"/>
              <a:t>USER_033</a:t>
            </a:r>
            <a:r>
              <a:rPr lang="ko-KR" altLang="en-US" sz="800" dirty="0"/>
              <a:t>과 같이 확인 버튼</a:t>
            </a:r>
            <a:endParaRPr lang="en-US" altLang="ko-KR" sz="800" dirty="0"/>
          </a:p>
          <a:p>
            <a:r>
              <a:rPr lang="ko-KR" altLang="en-US" sz="800" dirty="0"/>
              <a:t>활성화됨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 </a:t>
            </a:r>
            <a:r>
              <a:rPr lang="ko-KR" altLang="en-US" sz="800" dirty="0" err="1"/>
              <a:t>입력시</a:t>
            </a:r>
            <a:r>
              <a:rPr lang="ko-KR" altLang="en-US" sz="800" dirty="0"/>
              <a:t> </a:t>
            </a:r>
            <a:r>
              <a:rPr lang="en-US" altLang="ko-KR" sz="800" dirty="0"/>
              <a:t>USER_033</a:t>
            </a:r>
            <a:r>
              <a:rPr lang="ko-KR" altLang="en-US" sz="800" dirty="0"/>
              <a:t>과 같이 확인 버튼 활성화됨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6E311BF-A2E6-4061-8FC8-3F1D8651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49BEC-AE0B-4167-BD8B-0844D77E4BD9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BEB81C-3393-4483-BFD5-9556EBFCB84F}"/>
              </a:ext>
            </a:extLst>
          </p:cNvPr>
          <p:cNvSpPr/>
          <p:nvPr/>
        </p:nvSpPr>
        <p:spPr>
          <a:xfrm>
            <a:off x="5556504" y="243316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5220AC-A5DE-490E-ACF0-61CE4E7316F3}"/>
              </a:ext>
            </a:extLst>
          </p:cNvPr>
          <p:cNvSpPr/>
          <p:nvPr/>
        </p:nvSpPr>
        <p:spPr>
          <a:xfrm>
            <a:off x="4605528" y="32998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65C55D-FA8F-4B49-BBD5-3DF051C4CDDF}"/>
              </a:ext>
            </a:extLst>
          </p:cNvPr>
          <p:cNvSpPr/>
          <p:nvPr/>
        </p:nvSpPr>
        <p:spPr>
          <a:xfrm>
            <a:off x="5418004" y="452950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0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REVIEW_PROBLEMS_SUBMIT_ENABLED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복습하기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정답일 경우 </a:t>
            </a:r>
            <a:r>
              <a:rPr lang="en-US" altLang="ko-KR" sz="800" dirty="0"/>
              <a:t>USER_034,</a:t>
            </a:r>
          </a:p>
          <a:p>
            <a:r>
              <a:rPr lang="ko-KR" altLang="en-US" sz="800" dirty="0"/>
              <a:t>오답일 경우 </a:t>
            </a:r>
            <a:r>
              <a:rPr lang="en-US" altLang="ko-KR" sz="800" dirty="0"/>
              <a:t>USER_035 </a:t>
            </a:r>
            <a:r>
              <a:rPr lang="ko-KR" altLang="en-US" sz="800" dirty="0"/>
              <a:t>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7643768-879A-4CB4-88B7-22F010E9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71D55A-69A6-4579-B508-2BDF5CC3DE2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79E999-046F-475A-9146-88C49712E31A}"/>
              </a:ext>
            </a:extLst>
          </p:cNvPr>
          <p:cNvSpPr/>
          <p:nvPr/>
        </p:nvSpPr>
        <p:spPr>
          <a:xfrm>
            <a:off x="5373624" y="451799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REVIEW_PROBLEMS_CORRECT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복습하기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USER_034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정답일 경우 체크 표시 초록색으로</a:t>
            </a:r>
            <a:endParaRPr lang="en-US" altLang="ko-KR" sz="800" dirty="0"/>
          </a:p>
          <a:p>
            <a:r>
              <a:rPr lang="ko-KR" altLang="en-US" sz="800" dirty="0"/>
              <a:t>변경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정답일 경우 테두리를 초록색으로</a:t>
            </a:r>
            <a:endParaRPr lang="en-US" altLang="ko-KR" sz="800" dirty="0"/>
          </a:p>
          <a:p>
            <a:r>
              <a:rPr lang="ko-KR" altLang="en-US" sz="800" dirty="0"/>
              <a:t>변경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단어가 남았으면 </a:t>
            </a:r>
            <a:r>
              <a:rPr lang="en-US" altLang="ko-KR" sz="800" dirty="0"/>
              <a:t>USER_034,</a:t>
            </a:r>
          </a:p>
          <a:p>
            <a:r>
              <a:rPr lang="ko-KR" altLang="en-US" sz="800" dirty="0"/>
              <a:t>없으면 </a:t>
            </a:r>
            <a:r>
              <a:rPr lang="en-US" altLang="ko-KR" sz="800" dirty="0"/>
              <a:t>USER_036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B312B0C-808C-41E3-8F74-0B8969F1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E3F20-A26C-428C-966A-F51A605D47E3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AF37F3-3CF0-45C4-AC8F-3C68128A4F4B}"/>
              </a:ext>
            </a:extLst>
          </p:cNvPr>
          <p:cNvSpPr/>
          <p:nvPr/>
        </p:nvSpPr>
        <p:spPr>
          <a:xfrm>
            <a:off x="5574792" y="245925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0F44F7-D043-49A7-B919-33DA9DE7894C}"/>
              </a:ext>
            </a:extLst>
          </p:cNvPr>
          <p:cNvSpPr/>
          <p:nvPr/>
        </p:nvSpPr>
        <p:spPr>
          <a:xfrm>
            <a:off x="6260592" y="277149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A10131-7139-4C4C-AEE3-4386335DCE43}"/>
              </a:ext>
            </a:extLst>
          </p:cNvPr>
          <p:cNvSpPr/>
          <p:nvPr/>
        </p:nvSpPr>
        <p:spPr>
          <a:xfrm>
            <a:off x="5436292" y="422257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5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REVIEW_PROBLEMS_WRONG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복습하기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USER_035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111FE3-CD9E-4FF3-95CC-94C39FC0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0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DB53E-95FE-4C61-AE51-49490C43BE90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73E71B-2E39-49F0-B4B4-FF9A3939FFAF}"/>
              </a:ext>
            </a:extLst>
          </p:cNvPr>
          <p:cNvSpPr/>
          <p:nvPr/>
        </p:nvSpPr>
        <p:spPr>
          <a:xfrm>
            <a:off x="5574792" y="245925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816CCF-C80C-48C5-977F-9ED9B9E9B067}"/>
              </a:ext>
            </a:extLst>
          </p:cNvPr>
          <p:cNvSpPr/>
          <p:nvPr/>
        </p:nvSpPr>
        <p:spPr>
          <a:xfrm>
            <a:off x="6260592" y="277149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322EE1-210C-41D6-8218-0C6D7C86D58B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오답일 경우 체크 표시 빨강으로</a:t>
            </a:r>
            <a:endParaRPr lang="en-US" altLang="ko-KR" sz="800" dirty="0"/>
          </a:p>
          <a:p>
            <a:r>
              <a:rPr lang="ko-KR" altLang="en-US" sz="800" dirty="0"/>
              <a:t>변경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B76D9-EFDB-477C-B684-AF3C33156534}"/>
              </a:ext>
            </a:extLst>
          </p:cNvPr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오답일 경우 테두리를 빨강으로</a:t>
            </a:r>
            <a:endParaRPr lang="en-US" altLang="ko-KR" sz="800" dirty="0"/>
          </a:p>
          <a:p>
            <a:r>
              <a:rPr lang="ko-KR" altLang="en-US" sz="800" dirty="0"/>
              <a:t>변경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1DDA20-B7DA-4B3A-BA8E-C8756F23C56D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D13B7-F040-4E81-9413-4003D40E0E91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2895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REVIEW_WRONG_WORDS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복습하기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틀린단어</a:t>
            </a:r>
            <a:r>
              <a:rPr lang="ko-KR" altLang="en-US" sz="1200" dirty="0"/>
              <a:t> 복습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USER_036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오늘의 단어장과 동일하게 동작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1ED9076-00DC-4038-ADE2-FEB4C111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55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4ED92F-116F-43E4-9599-4611FF5BCA8E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1132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REVIEW_COMPLETE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복습하기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틀린단어</a:t>
            </a:r>
            <a:r>
              <a:rPr lang="ko-KR" altLang="en-US" sz="1200" dirty="0"/>
              <a:t> 복습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USER_037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USER_032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C115E4A-307A-4C2F-B254-CDD95E8E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64BDE3-907C-4938-94B8-B90D8A474319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FE56E7-E224-4394-87C0-E99B838DCF42}"/>
              </a:ext>
            </a:extLst>
          </p:cNvPr>
          <p:cNvSpPr/>
          <p:nvPr/>
        </p:nvSpPr>
        <p:spPr>
          <a:xfrm>
            <a:off x="5364480" y="365712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7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MY_WORDS_LIST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USER_040</a:t>
            </a:r>
            <a:r>
              <a:rPr lang="ko-KR" altLang="en-US" sz="800" dirty="0"/>
              <a:t>으로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USER_044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USER_049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EB9AD5F-791C-4CB9-88C1-BBB6A61F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F23C0A-D684-4348-8012-188256835F52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BAAD20-3321-438B-AE74-AA0F4601215E}"/>
              </a:ext>
            </a:extLst>
          </p:cNvPr>
          <p:cNvSpPr/>
          <p:nvPr/>
        </p:nvSpPr>
        <p:spPr>
          <a:xfrm>
            <a:off x="4367784" y="2157503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5818DB-1381-4BAD-87AB-082C8D71450B}"/>
              </a:ext>
            </a:extLst>
          </p:cNvPr>
          <p:cNvSpPr/>
          <p:nvPr/>
        </p:nvSpPr>
        <p:spPr>
          <a:xfrm>
            <a:off x="5265073" y="21575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D79A1C9-8F58-4802-AF04-808F08DEB751}"/>
              </a:ext>
            </a:extLst>
          </p:cNvPr>
          <p:cNvSpPr/>
          <p:nvPr/>
        </p:nvSpPr>
        <p:spPr>
          <a:xfrm>
            <a:off x="6205734" y="2157503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6F4369F-4763-4B91-A4F2-F27F1C61E73D}"/>
              </a:ext>
            </a:extLst>
          </p:cNvPr>
          <p:cNvSpPr/>
          <p:nvPr/>
        </p:nvSpPr>
        <p:spPr>
          <a:xfrm>
            <a:off x="6278880" y="34290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28E04-81CA-4633-A4D4-A6B2A690EA03}"/>
              </a:ext>
            </a:extLst>
          </p:cNvPr>
          <p:cNvSpPr txBox="1"/>
          <p:nvPr/>
        </p:nvSpPr>
        <p:spPr>
          <a:xfrm>
            <a:off x="10179998" y="2184071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USER_039</a:t>
            </a:r>
            <a:r>
              <a:rPr lang="ko-KR" altLang="en-US" sz="800" dirty="0"/>
              <a:t>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E849C-FECA-4002-B0BF-5B1276C0F172}"/>
              </a:ext>
            </a:extLst>
          </p:cNvPr>
          <p:cNvSpPr txBox="1"/>
          <p:nvPr/>
        </p:nvSpPr>
        <p:spPr>
          <a:xfrm>
            <a:off x="9877112" y="2203737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441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FIND_PW_001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암호 찾기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가입된 이메일이 아닐 경우</a:t>
            </a:r>
            <a:endParaRPr lang="en-US" altLang="ko-KR" sz="800" dirty="0"/>
          </a:p>
          <a:p>
            <a:r>
              <a:rPr lang="en-US" altLang="ko-KR" sz="800" dirty="0"/>
              <a:t>USER_004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가입된 이메일일 경우</a:t>
            </a:r>
            <a:endParaRPr lang="en-US" altLang="ko-KR" sz="800" dirty="0"/>
          </a:p>
          <a:p>
            <a:r>
              <a:rPr lang="en-US" altLang="ko-KR" sz="800" dirty="0"/>
              <a:t>USER_005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03561" y="100047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1A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14696" y="140061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1B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FB90442-ADC4-4994-AF35-993EDE22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B39ECA5-3565-42D2-8B93-7B581F3861B9}"/>
              </a:ext>
            </a:extLst>
          </p:cNvPr>
          <p:cNvSpPr/>
          <p:nvPr/>
        </p:nvSpPr>
        <p:spPr>
          <a:xfrm>
            <a:off x="5504688" y="452298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C38725-E807-4310-A94D-D2D1FD45067B}"/>
              </a:ext>
            </a:extLst>
          </p:cNvPr>
          <p:cNvSpPr/>
          <p:nvPr/>
        </p:nvSpPr>
        <p:spPr>
          <a:xfrm>
            <a:off x="5643187" y="5032641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34374-0B76-46A0-9CDB-C901531812FA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7402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MY_WORDS_DELETE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USER_039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USER_038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USER_038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9E3F202-F97D-48BA-94EB-D7A4A6E0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3F2935-8E0F-4950-B2CE-D939B8602663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3B8017-5CF1-4BFE-B42B-73B08B75E8AF}"/>
              </a:ext>
            </a:extLst>
          </p:cNvPr>
          <p:cNvSpPr/>
          <p:nvPr/>
        </p:nvSpPr>
        <p:spPr>
          <a:xfrm>
            <a:off x="4578096" y="3574823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80B6B2-B321-430A-B740-88CD8456DBFF}"/>
              </a:ext>
            </a:extLst>
          </p:cNvPr>
          <p:cNvSpPr/>
          <p:nvPr/>
        </p:nvSpPr>
        <p:spPr>
          <a:xfrm>
            <a:off x="5945903" y="3574823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91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MY_WORDS_CARD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USER_040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031A9F9-0C6E-4103-975D-BFD76E3E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16FF13-15A0-467D-8DA2-EBF10A02AAA3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52EF80-369C-49DE-AAC1-F09677F6963C}"/>
              </a:ext>
            </a:extLst>
          </p:cNvPr>
          <p:cNvSpPr/>
          <p:nvPr/>
        </p:nvSpPr>
        <p:spPr>
          <a:xfrm>
            <a:off x="5500811" y="32998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EAD96AE-BADC-4900-A1C1-869661A1E822}"/>
              </a:ext>
            </a:extLst>
          </p:cNvPr>
          <p:cNvSpPr/>
          <p:nvPr/>
        </p:nvSpPr>
        <p:spPr>
          <a:xfrm>
            <a:off x="3778691" y="446008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FB8068-55D5-46A1-8AA9-C06D07049903}"/>
              </a:ext>
            </a:extLst>
          </p:cNvPr>
          <p:cNvSpPr/>
          <p:nvPr/>
        </p:nvSpPr>
        <p:spPr>
          <a:xfrm>
            <a:off x="5957500" y="446008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551C73-8807-450A-AE1A-1376177A9A54}"/>
              </a:ext>
            </a:extLst>
          </p:cNvPr>
          <p:cNvSpPr/>
          <p:nvPr/>
        </p:nvSpPr>
        <p:spPr>
          <a:xfrm>
            <a:off x="5421931" y="561938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61241-B692-4B16-B2E1-D656BED41A00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카드가 뒤집어지면서</a:t>
            </a:r>
            <a:endParaRPr lang="en-US" altLang="ko-KR" sz="800" dirty="0"/>
          </a:p>
          <a:p>
            <a:r>
              <a:rPr lang="en-US" altLang="ko-KR" sz="800" dirty="0"/>
              <a:t>USER_024</a:t>
            </a:r>
            <a:r>
              <a:rPr lang="ko-KR" altLang="en-US" sz="800" dirty="0"/>
              <a:t>와 같이 뜻이 노출됨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FBC78-BCCC-48E6-B80C-ADD92A2443A9}"/>
              </a:ext>
            </a:extLst>
          </p:cNvPr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USER_041</a:t>
            </a:r>
            <a:r>
              <a:rPr lang="ko-KR" altLang="en-US" sz="800" dirty="0"/>
              <a:t>처럼 암기완료 표시</a:t>
            </a:r>
            <a:endParaRPr lang="en-US" altLang="ko-KR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EBA68-15F6-4325-851B-5EC5F282EFEA}"/>
              </a:ext>
            </a:extLst>
          </p:cNvPr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발음을 들을 수 있으며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USER_023</a:t>
            </a:r>
            <a:r>
              <a:rPr lang="ko-KR" altLang="en-US" sz="800" dirty="0"/>
              <a:t>과 같이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1604A-A720-435D-9452-6256AAAFE263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DA76B8-5F46-4FF8-96CA-2E2E7994A3BD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AC735-CDD6-4F42-964F-C50E75A2FA33}"/>
              </a:ext>
            </a:extLst>
          </p:cNvPr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46DFE-8F9C-4268-9585-5CA072E4DD59}"/>
              </a:ext>
            </a:extLst>
          </p:cNvPr>
          <p:cNvSpPr txBox="1"/>
          <p:nvPr/>
        </p:nvSpPr>
        <p:spPr>
          <a:xfrm>
            <a:off x="10179998" y="2166977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다음 단어로 </a:t>
            </a:r>
            <a:r>
              <a:rPr lang="ko-KR" altLang="en-US" sz="800" dirty="0" err="1"/>
              <a:t>넘어감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C1B9D-B925-4763-AA0C-44F743B7A21B}"/>
              </a:ext>
            </a:extLst>
          </p:cNvPr>
          <p:cNvSpPr txBox="1"/>
          <p:nvPr/>
        </p:nvSpPr>
        <p:spPr>
          <a:xfrm>
            <a:off x="9877112" y="2186643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91A00-95C8-4D54-B9EE-B1BA98E8DA46}"/>
              </a:ext>
            </a:extLst>
          </p:cNvPr>
          <p:cNvSpPr txBox="1"/>
          <p:nvPr/>
        </p:nvSpPr>
        <p:spPr>
          <a:xfrm>
            <a:off x="10179998" y="2589444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단어가 더 이상 없을 경우</a:t>
            </a:r>
            <a:endParaRPr lang="en-US" altLang="ko-KR" sz="800" dirty="0"/>
          </a:p>
          <a:p>
            <a:r>
              <a:rPr lang="en-US" altLang="ko-KR" sz="800" dirty="0"/>
              <a:t>USER_042, USER_043</a:t>
            </a:r>
            <a:r>
              <a:rPr lang="ko-KR" altLang="en-US" sz="800" dirty="0"/>
              <a:t>으로 </a:t>
            </a:r>
            <a:r>
              <a:rPr lang="ko-KR" altLang="en-US" sz="800" dirty="0" err="1"/>
              <a:t>넘어감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B5182E-6E62-447C-BCD6-53CB617AD053}"/>
              </a:ext>
            </a:extLst>
          </p:cNvPr>
          <p:cNvSpPr txBox="1"/>
          <p:nvPr/>
        </p:nvSpPr>
        <p:spPr>
          <a:xfrm>
            <a:off x="9817801" y="2609110"/>
            <a:ext cx="4026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4A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64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MY_WORDS_MEMORIZED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암기 완료 표기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5E4B17A-8922-4972-B531-29E8D19D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22B6AA-BC44-4113-A42A-AC7446FAA80F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D2D8E0-F91F-460B-8F18-E0E29B7FFD6B}"/>
              </a:ext>
            </a:extLst>
          </p:cNvPr>
          <p:cNvSpPr/>
          <p:nvPr/>
        </p:nvSpPr>
        <p:spPr>
          <a:xfrm>
            <a:off x="4046915" y="47446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7CE4C-DF95-4F40-94CE-68F81A9CA99A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5700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MY_WORDS_CARD_DONE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암기완료 표시하지 않은 단어들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암기완료 표시하지 않은</a:t>
            </a:r>
            <a:endParaRPr lang="en-US" altLang="ko-KR" sz="800" dirty="0"/>
          </a:p>
          <a:p>
            <a:r>
              <a:rPr lang="ko-KR" altLang="en-US" sz="800" dirty="0"/>
              <a:t>단어들로 </a:t>
            </a:r>
            <a:r>
              <a:rPr lang="en-US" altLang="ko-KR" sz="800" dirty="0"/>
              <a:t>USER_040 </a:t>
            </a:r>
            <a:r>
              <a:rPr lang="ko-KR" altLang="en-US" sz="800" dirty="0"/>
              <a:t>반복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USER_038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C1D205-0796-4D17-B01A-95A54A9B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D58EC-ECF7-46CC-9B6A-4D151E2B257E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F05ACE0-2B2F-486C-A205-7BBA4943D7BF}"/>
              </a:ext>
            </a:extLst>
          </p:cNvPr>
          <p:cNvSpPr/>
          <p:nvPr/>
        </p:nvSpPr>
        <p:spPr>
          <a:xfrm>
            <a:off x="4650419" y="374790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B410B8-C37B-4A18-893D-E6029205913C}"/>
              </a:ext>
            </a:extLst>
          </p:cNvPr>
          <p:cNvSpPr/>
          <p:nvPr/>
        </p:nvSpPr>
        <p:spPr>
          <a:xfrm>
            <a:off x="6070747" y="3747907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951F229-3804-42E6-9DF6-C3AED4F2E457}"/>
              </a:ext>
            </a:extLst>
          </p:cNvPr>
          <p:cNvSpPr/>
          <p:nvPr/>
        </p:nvSpPr>
        <p:spPr>
          <a:xfrm>
            <a:off x="5729411" y="32905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82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MY_WORDS_CARD_DONE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단어카드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USER_043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CF6D84F-A944-4B52-AD12-C0BBE912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F4409F-D1B8-47CF-953C-66130414BDF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F5FD09-C908-4A3B-809E-C3FBEACB1410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암기완료 표시하지 않은 단어가 없을</a:t>
            </a:r>
            <a:endParaRPr lang="en-US" altLang="ko-KR" sz="800" dirty="0"/>
          </a:p>
          <a:p>
            <a:r>
              <a:rPr lang="ko-KR" altLang="en-US" sz="800" dirty="0"/>
              <a:t>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CEA4F-2CF1-4DE9-B3CF-36A1CC501D65}"/>
              </a:ext>
            </a:extLst>
          </p:cNvPr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모든 단어장 단어로</a:t>
            </a:r>
            <a:br>
              <a:rPr lang="en-US" altLang="ko-KR" sz="800" dirty="0"/>
            </a:br>
            <a:r>
              <a:rPr lang="en-US" altLang="ko-KR" sz="800" dirty="0"/>
              <a:t>USER_040 </a:t>
            </a:r>
            <a:r>
              <a:rPr lang="ko-KR" altLang="en-US" sz="800" dirty="0"/>
              <a:t>반복</a:t>
            </a:r>
            <a:endParaRPr lang="en-US" altLang="ko-KR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320A9-F4F8-40DB-822A-73E91D7A0D4D}"/>
              </a:ext>
            </a:extLst>
          </p:cNvPr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USER_038</a:t>
            </a:r>
            <a:r>
              <a:rPr lang="ko-KR" altLang="en-US" sz="800" dirty="0"/>
              <a:t>로 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BBDEF-2DF3-40B5-8B9A-57C868D1FC76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770CA-DB92-489D-821D-44BEAA7F6347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03037-D570-4D7E-9EB5-32707C75A35F}"/>
              </a:ext>
            </a:extLst>
          </p:cNvPr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7569007-B9DA-4BF2-9E99-6EE9BA0585BB}"/>
              </a:ext>
            </a:extLst>
          </p:cNvPr>
          <p:cNvSpPr/>
          <p:nvPr/>
        </p:nvSpPr>
        <p:spPr>
          <a:xfrm>
            <a:off x="4650419" y="374790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3C806BB-C3F2-4948-B35D-AB46F49CAC34}"/>
              </a:ext>
            </a:extLst>
          </p:cNvPr>
          <p:cNvSpPr/>
          <p:nvPr/>
        </p:nvSpPr>
        <p:spPr>
          <a:xfrm>
            <a:off x="6070747" y="3747907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3D87604-6A38-4F06-AE34-73E0CEBB505F}"/>
              </a:ext>
            </a:extLst>
          </p:cNvPr>
          <p:cNvSpPr/>
          <p:nvPr/>
        </p:nvSpPr>
        <p:spPr>
          <a:xfrm>
            <a:off x="5729411" y="32905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99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MY_WORDS_CHOICE_PROBLEM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객관식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USER_044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C376B39-7E38-484C-90EF-C91E289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4FEE87-CEA7-40C0-8B03-23E6B123627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90FCB5-BB4C-498D-86EE-223A56DE97BD}"/>
              </a:ext>
            </a:extLst>
          </p:cNvPr>
          <p:cNvSpPr/>
          <p:nvPr/>
        </p:nvSpPr>
        <p:spPr>
          <a:xfrm>
            <a:off x="5491667" y="30322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962B5A-0E8E-48DA-9468-B7A40516E2AB}"/>
              </a:ext>
            </a:extLst>
          </p:cNvPr>
          <p:cNvSpPr/>
          <p:nvPr/>
        </p:nvSpPr>
        <p:spPr>
          <a:xfrm>
            <a:off x="5491667" y="499200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60DD1D-EF0B-49F8-B3F0-219E4AB05C34}"/>
              </a:ext>
            </a:extLst>
          </p:cNvPr>
          <p:cNvSpPr/>
          <p:nvPr/>
        </p:nvSpPr>
        <p:spPr>
          <a:xfrm>
            <a:off x="5353167" y="458932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EA908-C839-4206-A455-D1FF851B75A8}"/>
              </a:ext>
            </a:extLst>
          </p:cNvPr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USER_044</a:t>
            </a:r>
            <a:r>
              <a:rPr lang="ko-KR" altLang="en-US" sz="800" dirty="0"/>
              <a:t>과 같이 주황색 표시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22A71-F097-4F13-AB16-EA8357244504}"/>
              </a:ext>
            </a:extLst>
          </p:cNvPr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문제 </a:t>
            </a:r>
            <a:r>
              <a:rPr lang="en-US" altLang="ko-KR" sz="800" dirty="0"/>
              <a:t>/ </a:t>
            </a:r>
            <a:r>
              <a:rPr lang="ko-KR" altLang="en-US" sz="800" dirty="0"/>
              <a:t>총 문제</a:t>
            </a:r>
            <a:endParaRPr lang="en-US" altLang="ko-KR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D1AA2-B02D-40FB-BFA8-97C9E050EA8B}"/>
              </a:ext>
            </a:extLst>
          </p:cNvPr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선택지 클릭하면 </a:t>
            </a:r>
            <a:r>
              <a:rPr lang="en-US" altLang="ko-KR" sz="800" dirty="0"/>
              <a:t>USER_044</a:t>
            </a:r>
            <a:r>
              <a:rPr lang="ko-KR" altLang="en-US" sz="800" dirty="0"/>
              <a:t>와</a:t>
            </a:r>
            <a:endParaRPr lang="en-US" altLang="ko-KR" sz="800" dirty="0"/>
          </a:p>
          <a:p>
            <a:r>
              <a:rPr lang="ko-KR" altLang="en-US" sz="800" dirty="0"/>
              <a:t>같이 활성화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DD883C-BEC2-44A3-A7BA-2857A2C9C0FB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AE5DD-95E7-414F-90BD-75B6734740E9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11FA9D-0E8E-4A21-BCD1-BABEEC6DAF69}"/>
              </a:ext>
            </a:extLst>
          </p:cNvPr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5611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MY_WORDS_CHOICE_CHOOSE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객관식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USER_045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E1B437D-8655-4613-A197-EAA5057B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A97C49-4CFC-43C0-9F11-E7F72D9BFD3C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BC94B6-1EAF-4108-BF05-02B799CDACD1}"/>
              </a:ext>
            </a:extLst>
          </p:cNvPr>
          <p:cNvSpPr/>
          <p:nvPr/>
        </p:nvSpPr>
        <p:spPr>
          <a:xfrm>
            <a:off x="5436803" y="34290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57A2F0-4CD9-4B70-91B0-6175B8D846DA}"/>
              </a:ext>
            </a:extLst>
          </p:cNvPr>
          <p:cNvSpPr/>
          <p:nvPr/>
        </p:nvSpPr>
        <p:spPr>
          <a:xfrm>
            <a:off x="5436803" y="498043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B60FD-9514-4A87-8BE5-DDBD1FC790CD}"/>
              </a:ext>
            </a:extLst>
          </p:cNvPr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클릭하여 </a:t>
            </a:r>
            <a:r>
              <a:rPr lang="ko-KR" altLang="en-US" sz="800" dirty="0" err="1"/>
              <a:t>하이라이트된</a:t>
            </a:r>
            <a:r>
              <a:rPr lang="ko-KR" altLang="en-US" sz="800" dirty="0"/>
              <a:t>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9CB5F-6ED4-43B9-B851-A6E11B8D6F36}"/>
              </a:ext>
            </a:extLst>
          </p:cNvPr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오답일시 </a:t>
            </a:r>
            <a:r>
              <a:rPr lang="en-US" altLang="ko-KR" sz="800" dirty="0"/>
              <a:t>USER_046,</a:t>
            </a:r>
          </a:p>
          <a:p>
            <a:r>
              <a:rPr lang="ko-KR" altLang="en-US" sz="800" dirty="0"/>
              <a:t>정답일시 </a:t>
            </a:r>
            <a:r>
              <a:rPr lang="en-US" altLang="ko-KR" sz="800" dirty="0"/>
              <a:t>USER_047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56718-D6D5-41A5-B4D0-50233FAE46D7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16691-533B-4482-93AF-EF6084678753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9932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MY_WORDS_CHOICE_WRONG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객관식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USER_046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3EDB5C6-4869-483B-BE4F-296F97E0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BFEEDF-4C21-4670-9484-3F0F3C40C476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8C04D9-3DF1-4BB9-9A79-DFAECE919587}"/>
              </a:ext>
            </a:extLst>
          </p:cNvPr>
          <p:cNvSpPr/>
          <p:nvPr/>
        </p:nvSpPr>
        <p:spPr>
          <a:xfrm>
            <a:off x="5509955" y="303220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6D4AC9-B173-4FD6-BAFD-52F8043C7DBD}"/>
              </a:ext>
            </a:extLst>
          </p:cNvPr>
          <p:cNvSpPr/>
          <p:nvPr/>
        </p:nvSpPr>
        <p:spPr>
          <a:xfrm>
            <a:off x="5371455" y="341029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42BF80-E142-48D2-85E4-C50CA348F537}"/>
              </a:ext>
            </a:extLst>
          </p:cNvPr>
          <p:cNvSpPr/>
          <p:nvPr/>
        </p:nvSpPr>
        <p:spPr>
          <a:xfrm>
            <a:off x="5509954" y="497087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2C8A2-2019-4F99-AC9A-343C48223D2E}"/>
              </a:ext>
            </a:extLst>
          </p:cNvPr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정답은 초록색으로 하이라이트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4DFB69-9992-41C1-BD13-DB6F7723246A}"/>
              </a:ext>
            </a:extLst>
          </p:cNvPr>
          <p:cNvSpPr txBox="1"/>
          <p:nvPr/>
        </p:nvSpPr>
        <p:spPr>
          <a:xfrm>
            <a:off x="10179998" y="1764176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USER_044</a:t>
            </a:r>
            <a:r>
              <a:rPr lang="ko-KR" altLang="en-US" sz="800" dirty="0"/>
              <a:t> 반복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모든 문제 풀었을 시 </a:t>
            </a:r>
            <a:r>
              <a:rPr lang="en-US" altLang="ko-KR" sz="800" dirty="0"/>
              <a:t>USER_048</a:t>
            </a:r>
            <a:r>
              <a:rPr lang="ko-KR" altLang="en-US" sz="800" dirty="0"/>
              <a:t> 이동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A509D-9B2D-4796-A968-60D1271B241F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2514D-980E-463B-B084-CCFE81EFFACD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D773F1-44DB-4A45-AD16-694D1DE63830}"/>
              </a:ext>
            </a:extLst>
          </p:cNvPr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CFE10-804D-4767-922F-E3AE69638A35}"/>
              </a:ext>
            </a:extLst>
          </p:cNvPr>
          <p:cNvSpPr txBox="1"/>
          <p:nvPr/>
        </p:nvSpPr>
        <p:spPr>
          <a:xfrm>
            <a:off x="10179998" y="1383613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선택한 오답은 빨강으로 하이라이트</a:t>
            </a:r>
          </a:p>
        </p:txBody>
      </p:sp>
    </p:spTree>
    <p:extLst>
      <p:ext uri="{BB962C8B-B14F-4D97-AF65-F5344CB8AC3E}">
        <p14:creationId xmlns:p14="http://schemas.microsoft.com/office/powerpoint/2010/main" val="3931060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MY_WORDS_CHOICE_CORRECT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객관식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USER_047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677BA7A-954D-4238-A56F-C609AC7B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A023F6-CC1F-4A9E-B473-AD98BD64EEE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B2A73-FE79-4EC4-9B6A-AE4D6483171A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사용자의 답안이 정답일 경우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USER_044</a:t>
            </a:r>
            <a:r>
              <a:rPr lang="ko-KR" altLang="en-US" sz="800" dirty="0"/>
              <a:t>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1434975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MY_WORDS_CHOICE_DONE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객관식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오답 단어로 </a:t>
            </a:r>
            <a:r>
              <a:rPr lang="en-US" altLang="ko-KR" sz="800" dirty="0"/>
              <a:t>USER_040</a:t>
            </a:r>
          </a:p>
          <a:p>
            <a:r>
              <a:rPr lang="ko-KR" altLang="en-US" sz="800" dirty="0"/>
              <a:t>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USER_038</a:t>
            </a:r>
            <a:r>
              <a:rPr lang="ko-KR" altLang="en-US" sz="800" dirty="0"/>
              <a:t> 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DCE9CA-6BA9-4EAE-809B-607E43C2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81467C-C1D8-4FC1-A981-64DE11DB3F3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ABCCC7-0CEA-43BD-9BD6-8C443D69F48C}"/>
              </a:ext>
            </a:extLst>
          </p:cNvPr>
          <p:cNvSpPr/>
          <p:nvPr/>
        </p:nvSpPr>
        <p:spPr>
          <a:xfrm>
            <a:off x="4659563" y="367475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9D5C50-8486-4876-B31D-9911CE74E0E2}"/>
              </a:ext>
            </a:extLst>
          </p:cNvPr>
          <p:cNvSpPr/>
          <p:nvPr/>
        </p:nvSpPr>
        <p:spPr>
          <a:xfrm>
            <a:off x="6079891" y="3674755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FIND_PW_ERR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암호 찾기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이메일 없음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USER_004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55DD1D-A625-451C-8BBB-95C8BD73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613819"/>
            <a:ext cx="3400661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5F658D6-36A3-4338-866A-F929FA6579F2}"/>
              </a:ext>
            </a:extLst>
          </p:cNvPr>
          <p:cNvSpPr/>
          <p:nvPr/>
        </p:nvSpPr>
        <p:spPr>
          <a:xfrm>
            <a:off x="5614416" y="499847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A8017-2C0A-44FA-8975-CAC80D3B316C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4189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MY_WORDS_WRITTEN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USER_049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D1D819E-5E7E-4D5D-B2EE-D706203B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BE469F-823C-4B64-8BA7-20B5055AECB1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92DED9-6AB8-493C-A984-50792EF048AA}"/>
              </a:ext>
            </a:extLst>
          </p:cNvPr>
          <p:cNvSpPr/>
          <p:nvPr/>
        </p:nvSpPr>
        <p:spPr>
          <a:xfrm>
            <a:off x="5042583" y="329050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751B7C-E9D2-4628-A5F4-499884CB793F}"/>
              </a:ext>
            </a:extLst>
          </p:cNvPr>
          <p:cNvSpPr/>
          <p:nvPr/>
        </p:nvSpPr>
        <p:spPr>
          <a:xfrm>
            <a:off x="5319582" y="453781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5B067-0E67-4B8B-9738-E94183971862}"/>
              </a:ext>
            </a:extLst>
          </p:cNvPr>
          <p:cNvSpPr txBox="1"/>
          <p:nvPr/>
        </p:nvSpPr>
        <p:spPr>
          <a:xfrm>
            <a:off x="10179998" y="993704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입력시</a:t>
            </a:r>
            <a:r>
              <a:rPr lang="ko-KR" altLang="en-US" sz="800" dirty="0"/>
              <a:t> </a:t>
            </a:r>
            <a:r>
              <a:rPr lang="en-US" altLang="ko-KR" sz="800" dirty="0"/>
              <a:t>USER_050</a:t>
            </a:r>
            <a:r>
              <a:rPr lang="ko-KR" altLang="en-US" sz="800" dirty="0"/>
              <a:t>과 같이 확인 버튼</a:t>
            </a:r>
            <a:endParaRPr lang="en-US" altLang="ko-KR" sz="800" dirty="0"/>
          </a:p>
          <a:p>
            <a:r>
              <a:rPr lang="ko-KR" altLang="en-US" sz="800" dirty="0"/>
              <a:t>활성화됨</a:t>
            </a:r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61430F-89B8-4004-BD85-7299CC0F0A26}"/>
              </a:ext>
            </a:extLst>
          </p:cNvPr>
          <p:cNvSpPr txBox="1"/>
          <p:nvPr/>
        </p:nvSpPr>
        <p:spPr>
          <a:xfrm>
            <a:off x="10179998" y="138012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 </a:t>
            </a:r>
            <a:r>
              <a:rPr lang="ko-KR" altLang="en-US" sz="800" dirty="0" err="1"/>
              <a:t>입력시</a:t>
            </a:r>
            <a:r>
              <a:rPr lang="ko-KR" altLang="en-US" sz="800" dirty="0"/>
              <a:t> </a:t>
            </a:r>
            <a:r>
              <a:rPr lang="en-US" altLang="ko-KR" sz="800" dirty="0"/>
              <a:t>USER_050</a:t>
            </a:r>
            <a:r>
              <a:rPr lang="ko-KR" altLang="en-US" sz="800" dirty="0"/>
              <a:t>과 같이 확인 버튼 활성화됨</a:t>
            </a:r>
            <a:endParaRPr lang="en-US" altLang="ko-KR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7D2DB-271A-4225-A8E7-AA6FB2BACBCC}"/>
              </a:ext>
            </a:extLst>
          </p:cNvPr>
          <p:cNvSpPr txBox="1"/>
          <p:nvPr/>
        </p:nvSpPr>
        <p:spPr>
          <a:xfrm>
            <a:off x="9861447" y="9995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8B6E91-B89E-49DF-B593-10D2490A682F}"/>
              </a:ext>
            </a:extLst>
          </p:cNvPr>
          <p:cNvSpPr txBox="1"/>
          <p:nvPr/>
        </p:nvSpPr>
        <p:spPr>
          <a:xfrm>
            <a:off x="9877112" y="1399794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623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MY_WORDS_WRITTEN_SUBMIT_ENABLED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USER_050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4764A49-26CE-4F71-8AF5-0D70CEB1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EEB1F-D7AB-419A-9FED-85898C5F70AB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9EEED-0D96-451B-BF97-0DDD65D6C6E7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정답일 경우 </a:t>
            </a:r>
            <a:r>
              <a:rPr lang="en-US" altLang="ko-KR" sz="800" dirty="0"/>
              <a:t>USER_034,</a:t>
            </a:r>
          </a:p>
          <a:p>
            <a:r>
              <a:rPr lang="ko-KR" altLang="en-US" sz="800" dirty="0"/>
              <a:t>오답일 경우 </a:t>
            </a:r>
            <a:r>
              <a:rPr lang="en-US" altLang="ko-KR" sz="800" dirty="0"/>
              <a:t>USER_035 </a:t>
            </a:r>
            <a:r>
              <a:rPr lang="ko-KR" altLang="en-US" sz="800" dirty="0"/>
              <a:t>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81DF4-899F-40E8-AFCB-D3C053A03F8D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BFA9E4-1615-4B4D-8C32-60FCDEE9BF0C}"/>
              </a:ext>
            </a:extLst>
          </p:cNvPr>
          <p:cNvSpPr/>
          <p:nvPr/>
        </p:nvSpPr>
        <p:spPr>
          <a:xfrm>
            <a:off x="5373624" y="451799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33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MY_WORDS_WRITTEN_CORRECT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USER_051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31CE735-9905-46C9-BFD0-AEE0EBEB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F5EC6-E6A2-45E8-BDBE-81F6BF1339BC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CC3B04F-5108-48B3-B90C-DCC3F864ED94}"/>
              </a:ext>
            </a:extLst>
          </p:cNvPr>
          <p:cNvSpPr/>
          <p:nvPr/>
        </p:nvSpPr>
        <p:spPr>
          <a:xfrm>
            <a:off x="6260592" y="277149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C10F0C-E353-44E3-AF7E-6291956C36BD}"/>
              </a:ext>
            </a:extLst>
          </p:cNvPr>
          <p:cNvSpPr/>
          <p:nvPr/>
        </p:nvSpPr>
        <p:spPr>
          <a:xfrm>
            <a:off x="5436292" y="4222570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E65D2-486F-4115-9047-3BFAE4C7BAFC}"/>
              </a:ext>
            </a:extLst>
          </p:cNvPr>
          <p:cNvSpPr txBox="1"/>
          <p:nvPr/>
        </p:nvSpPr>
        <p:spPr>
          <a:xfrm>
            <a:off x="10179998" y="993704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정답일 경우 테두리를 초록색으로</a:t>
            </a:r>
            <a:endParaRPr lang="en-US" altLang="ko-KR" sz="800" dirty="0"/>
          </a:p>
          <a:p>
            <a:r>
              <a:rPr lang="ko-KR" altLang="en-US" sz="800" dirty="0"/>
              <a:t>변경</a:t>
            </a:r>
            <a:endParaRPr lang="en-US" altLang="ko-KR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ECBD4-6F77-47FF-8F3C-3DB2B9C6B1E6}"/>
              </a:ext>
            </a:extLst>
          </p:cNvPr>
          <p:cNvSpPr txBox="1"/>
          <p:nvPr/>
        </p:nvSpPr>
        <p:spPr>
          <a:xfrm>
            <a:off x="10179998" y="138012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단어가 남았으면 </a:t>
            </a:r>
            <a:r>
              <a:rPr lang="en-US" altLang="ko-KR" sz="800" dirty="0"/>
              <a:t>USER_049,</a:t>
            </a:r>
          </a:p>
          <a:p>
            <a:r>
              <a:rPr lang="ko-KR" altLang="en-US" sz="800" dirty="0"/>
              <a:t>없으면 </a:t>
            </a:r>
            <a:r>
              <a:rPr lang="en-US" altLang="ko-KR" sz="800" dirty="0"/>
              <a:t>USER_053 </a:t>
            </a:r>
            <a:r>
              <a:rPr lang="ko-KR" altLang="en-US" sz="800" dirty="0"/>
              <a:t>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70F3B-25C0-4325-9E36-EB228280BA50}"/>
              </a:ext>
            </a:extLst>
          </p:cNvPr>
          <p:cNvSpPr txBox="1"/>
          <p:nvPr/>
        </p:nvSpPr>
        <p:spPr>
          <a:xfrm>
            <a:off x="9861447" y="9995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A8DA7-1EB4-4CD7-B743-B9790BB5715C}"/>
              </a:ext>
            </a:extLst>
          </p:cNvPr>
          <p:cNvSpPr txBox="1"/>
          <p:nvPr/>
        </p:nvSpPr>
        <p:spPr>
          <a:xfrm>
            <a:off x="9877112" y="1399794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5119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MY_WORDS_WRITTEN_WRONG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USER_052</a:t>
            </a:r>
            <a:endParaRPr lang="ko-KR" altLang="en-US" sz="1200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656E80D-58C0-4AD7-B062-108AA7B6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D3E69-83A0-4430-B14A-840E0BFF21B5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775199-19EE-440C-8C7A-346DE30FFD44}"/>
              </a:ext>
            </a:extLst>
          </p:cNvPr>
          <p:cNvSpPr/>
          <p:nvPr/>
        </p:nvSpPr>
        <p:spPr>
          <a:xfrm>
            <a:off x="6260592" y="277149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95E64-5D0E-4A28-A03A-DB22AE8530DA}"/>
              </a:ext>
            </a:extLst>
          </p:cNvPr>
          <p:cNvSpPr txBox="1"/>
          <p:nvPr/>
        </p:nvSpPr>
        <p:spPr>
          <a:xfrm>
            <a:off x="10179998" y="993704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오답일 경우 테두리를 빨강으로</a:t>
            </a:r>
            <a:endParaRPr lang="en-US" altLang="ko-KR" sz="800" dirty="0"/>
          </a:p>
          <a:p>
            <a:r>
              <a:rPr lang="ko-KR" altLang="en-US" sz="800" dirty="0"/>
              <a:t>변경</a:t>
            </a:r>
            <a:endParaRPr lang="en-US" altLang="ko-KR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0E4A2A-32F1-46C5-AFC2-4718B896C56C}"/>
              </a:ext>
            </a:extLst>
          </p:cNvPr>
          <p:cNvSpPr txBox="1"/>
          <p:nvPr/>
        </p:nvSpPr>
        <p:spPr>
          <a:xfrm>
            <a:off x="9861447" y="9995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4856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MY_WORDS_WRITTEN_DONE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내 단어장 </a:t>
            </a:r>
            <a:r>
              <a:rPr lang="en-US" altLang="ko-KR" sz="1200" dirty="0"/>
              <a:t>&gt; </a:t>
            </a:r>
            <a:r>
              <a:rPr lang="ko-KR" altLang="en-US" sz="1200" dirty="0"/>
              <a:t>주관식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USER_053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65F142F-F03F-40B6-B556-86C1465B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88" y="595116"/>
            <a:ext cx="3395004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EA13E-5CAD-47F0-AFEB-A8515F27257A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8B76F-8633-4B39-A7B9-6299D149681B}"/>
              </a:ext>
            </a:extLst>
          </p:cNvPr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오답 단어로 </a:t>
            </a:r>
            <a:r>
              <a:rPr lang="en-US" altLang="ko-KR" sz="800" dirty="0"/>
              <a:t>USER_040</a:t>
            </a:r>
          </a:p>
          <a:p>
            <a:r>
              <a:rPr lang="ko-KR" altLang="en-US" sz="800" dirty="0"/>
              <a:t>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AA553-95D6-402C-965E-E1ABB9BDE770}"/>
              </a:ext>
            </a:extLst>
          </p:cNvPr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USER_038</a:t>
            </a:r>
            <a:r>
              <a:rPr lang="ko-KR" altLang="en-US" sz="800" dirty="0"/>
              <a:t> 이동</a:t>
            </a:r>
            <a:endParaRPr lang="en-US" altLang="ko-KR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EA016-2B11-408C-88B5-FC5BE068A198}"/>
              </a:ext>
            </a:extLst>
          </p:cNvPr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48498-3EDF-47CE-88BA-1E16315A6892}"/>
              </a:ext>
            </a:extLst>
          </p:cNvPr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BB1FA6-A318-44B4-A61C-3F343FAFC0E0}"/>
              </a:ext>
            </a:extLst>
          </p:cNvPr>
          <p:cNvSpPr/>
          <p:nvPr/>
        </p:nvSpPr>
        <p:spPr>
          <a:xfrm>
            <a:off x="4659563" y="367475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7D8F702-1F8D-4506-A9E0-FC6F3FC7D3F9}"/>
              </a:ext>
            </a:extLst>
          </p:cNvPr>
          <p:cNvSpPr/>
          <p:nvPr/>
        </p:nvSpPr>
        <p:spPr>
          <a:xfrm>
            <a:off x="6079891" y="3674755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63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MY_PAGE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마이페이지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USER_054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USER_006</a:t>
            </a:r>
            <a:r>
              <a:rPr lang="ko-KR" altLang="en-US" sz="800" dirty="0"/>
              <a:t>과 같은 양식으로 </a:t>
            </a:r>
            <a:endParaRPr lang="en-US" altLang="ko-KR" sz="800" dirty="0"/>
          </a:p>
          <a:p>
            <a:r>
              <a:rPr lang="ko-KR" altLang="en-US" sz="800" dirty="0"/>
              <a:t>회원정보 수정 페이지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측정 </a:t>
            </a:r>
            <a:r>
              <a:rPr lang="en-US" altLang="ko-KR" sz="800" dirty="0"/>
              <a:t>30</a:t>
            </a:r>
            <a:r>
              <a:rPr lang="ko-KR" altLang="en-US" sz="800" dirty="0"/>
              <a:t>일 경과 전에는 비활성화</a:t>
            </a:r>
            <a:r>
              <a:rPr lang="en-US" altLang="ko-KR" sz="800" dirty="0"/>
              <a:t>, </a:t>
            </a:r>
            <a:r>
              <a:rPr lang="ko-KR" altLang="en-US" sz="800" dirty="0"/>
              <a:t>이후엔 활성화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1764176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USER_055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77112" y="1783842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902F76DF-49F5-4F9D-952F-F709A1ED4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78"/>
          <a:stretch/>
        </p:blipFill>
        <p:spPr>
          <a:xfrm>
            <a:off x="2192050" y="602028"/>
            <a:ext cx="3102737" cy="5594957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68F643EE-3C3C-410F-9C46-C5DAB6819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43"/>
          <a:stretch/>
        </p:blipFill>
        <p:spPr>
          <a:xfrm>
            <a:off x="5340507" y="1743171"/>
            <a:ext cx="3102737" cy="4453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5A2433-6B5A-4224-B447-B0E308021E4B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3E36732-E787-4433-91CA-5936B1A3D0B4}"/>
              </a:ext>
            </a:extLst>
          </p:cNvPr>
          <p:cNvSpPr/>
          <p:nvPr/>
        </p:nvSpPr>
        <p:spPr>
          <a:xfrm>
            <a:off x="4147499" y="2877041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8161C9-1520-4AFE-85DE-FEC13D7FA54A}"/>
              </a:ext>
            </a:extLst>
          </p:cNvPr>
          <p:cNvSpPr/>
          <p:nvPr/>
        </p:nvSpPr>
        <p:spPr>
          <a:xfrm>
            <a:off x="4147499" y="534810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DC8CC9D-979C-478F-99E7-DEE0DE25009D}"/>
              </a:ext>
            </a:extLst>
          </p:cNvPr>
          <p:cNvSpPr/>
          <p:nvPr/>
        </p:nvSpPr>
        <p:spPr>
          <a:xfrm>
            <a:off x="7321894" y="3970078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743EE2-C2A6-49B6-A247-6B4D2CEF0566}"/>
              </a:ext>
            </a:extLst>
          </p:cNvPr>
          <p:cNvSpPr/>
          <p:nvPr/>
        </p:nvSpPr>
        <p:spPr>
          <a:xfrm>
            <a:off x="7321894" y="4589156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B60D3-6CF1-42B1-A002-922BEC152FA9}"/>
              </a:ext>
            </a:extLst>
          </p:cNvPr>
          <p:cNvSpPr txBox="1"/>
          <p:nvPr/>
        </p:nvSpPr>
        <p:spPr>
          <a:xfrm>
            <a:off x="10179998" y="2166977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USER_056</a:t>
            </a:r>
            <a:r>
              <a:rPr lang="ko-KR" altLang="en-US" sz="800" dirty="0"/>
              <a:t>으로 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6BAAF-C01A-463D-9276-3021DB457566}"/>
              </a:ext>
            </a:extLst>
          </p:cNvPr>
          <p:cNvSpPr txBox="1"/>
          <p:nvPr/>
        </p:nvSpPr>
        <p:spPr>
          <a:xfrm>
            <a:off x="9877112" y="2186643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4637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MY_PAGE_LOGOUT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로그아웃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USER_055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USER_054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USER_001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FFDF6C64-DF2E-432B-A0FA-C35B14ECA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79" b="9889"/>
          <a:stretch/>
        </p:blipFill>
        <p:spPr>
          <a:xfrm>
            <a:off x="3494922" y="1979620"/>
            <a:ext cx="3102735" cy="3447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317230-E756-48D5-8510-8436A1CC9C4F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02A6A7-2320-43E9-90AE-E673B998E3F3}"/>
              </a:ext>
            </a:extLst>
          </p:cNvPr>
          <p:cNvSpPr/>
          <p:nvPr/>
        </p:nvSpPr>
        <p:spPr>
          <a:xfrm>
            <a:off x="4833299" y="3703264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0DC881F-21AD-4D33-B150-7F093E0331EB}"/>
              </a:ext>
            </a:extLst>
          </p:cNvPr>
          <p:cNvSpPr/>
          <p:nvPr/>
        </p:nvSpPr>
        <p:spPr>
          <a:xfrm>
            <a:off x="6096000" y="3703263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8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ACCOUNT_DELETE_VERITY_PW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회원탈퇴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USER_056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USER_054</a:t>
            </a:r>
            <a:r>
              <a:rPr lang="ko-KR" altLang="en-US" sz="800" dirty="0"/>
              <a:t>로 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비밀번호가 맞을 시 </a:t>
            </a:r>
            <a:r>
              <a:rPr lang="en-US" altLang="ko-KR" sz="800" dirty="0"/>
              <a:t>USER_059,</a:t>
            </a:r>
          </a:p>
          <a:p>
            <a:r>
              <a:rPr lang="ko-KR" altLang="en-US" sz="800" dirty="0"/>
              <a:t>틀릴 시 </a:t>
            </a:r>
            <a:r>
              <a:rPr lang="en-US" altLang="ko-KR" sz="800" dirty="0"/>
              <a:t>USER_058 </a:t>
            </a:r>
            <a:r>
              <a:rPr lang="ko-KR" altLang="en-US" sz="800" dirty="0"/>
              <a:t>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E0B932A-D180-4CAF-8927-AEF2FD50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2DF2D2-D6FC-4A88-8270-0AB5FD3790A2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C144C0-7B62-4720-87E8-CEFDC4EA736C}"/>
              </a:ext>
            </a:extLst>
          </p:cNvPr>
          <p:cNvSpPr/>
          <p:nvPr/>
        </p:nvSpPr>
        <p:spPr>
          <a:xfrm>
            <a:off x="4765584" y="3048491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4813749-2F09-48EC-9D7F-177993C930A2}"/>
              </a:ext>
            </a:extLst>
          </p:cNvPr>
          <p:cNvSpPr/>
          <p:nvPr/>
        </p:nvSpPr>
        <p:spPr>
          <a:xfrm>
            <a:off x="5536352" y="3048491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ACCOUNT_DELETE_VERIFY_PW_WRONG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회원탈퇴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USER_057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암호가 틀렸을 경우 테두리를</a:t>
            </a:r>
            <a:endParaRPr lang="en-US" altLang="ko-KR" sz="800" dirty="0"/>
          </a:p>
          <a:p>
            <a:r>
              <a:rPr lang="ko-KR" altLang="en-US" sz="800" dirty="0"/>
              <a:t>빨강으로 변경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USER_057</a:t>
            </a:r>
            <a:r>
              <a:rPr lang="ko-KR" altLang="en-US" sz="800" dirty="0"/>
              <a:t>과 동일하게 동작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49641A2-E053-4049-9708-6A44A004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34B5B3-A909-436D-8963-6E40334C917D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E6DD84-874D-489D-B0FC-8F7AA5646515}"/>
              </a:ext>
            </a:extLst>
          </p:cNvPr>
          <p:cNvSpPr/>
          <p:nvPr/>
        </p:nvSpPr>
        <p:spPr>
          <a:xfrm>
            <a:off x="6246912" y="2179811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39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DELETE_ACCOUNT_CONFIRM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회원탈퇴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USER_058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USER_056 </a:t>
            </a:r>
            <a:r>
              <a:rPr lang="ko-KR" altLang="en-US" sz="800" dirty="0"/>
              <a:t>이동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79998" y="1377752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USER_001 </a:t>
            </a:r>
            <a:r>
              <a:rPr lang="ko-KR" altLang="en-US" sz="800" dirty="0"/>
              <a:t>이동</a:t>
            </a:r>
            <a:endParaRPr lang="en-US" altLang="ko-KR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38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84FD06-D1A7-4E25-99E5-95192BF4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7B609-7FE5-44B4-9FC4-52AF54124611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878110-894E-4AC0-B045-BC56AB2EBDD2}"/>
              </a:ext>
            </a:extLst>
          </p:cNvPr>
          <p:cNvSpPr/>
          <p:nvPr/>
        </p:nvSpPr>
        <p:spPr>
          <a:xfrm>
            <a:off x="4765584" y="2472419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9DE82B-580B-4F7A-82BE-D2375190FF28}"/>
              </a:ext>
            </a:extLst>
          </p:cNvPr>
          <p:cNvSpPr/>
          <p:nvPr/>
        </p:nvSpPr>
        <p:spPr>
          <a:xfrm>
            <a:off x="6186351" y="2472419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9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FIND_PW_OK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암호 찾기 </a:t>
            </a:r>
            <a:r>
              <a:rPr lang="en-US" altLang="ko-KR" sz="1200" dirty="0"/>
              <a:t>&gt; </a:t>
            </a:r>
            <a:r>
              <a:rPr lang="ko-KR" altLang="en-US" sz="1200" dirty="0"/>
              <a:t>이메일 발송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USER_005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USER_001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62872" y="100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65B8D3-5142-4AE7-BE0D-110A39FE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53" y="595116"/>
            <a:ext cx="3400661" cy="566776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7E4BF4B-56CB-4E08-92EC-F0410A90B944}"/>
              </a:ext>
            </a:extLst>
          </p:cNvPr>
          <p:cNvSpPr/>
          <p:nvPr/>
        </p:nvSpPr>
        <p:spPr>
          <a:xfrm>
            <a:off x="5614416" y="499847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19EBA-8E5D-4566-9878-66BCB1800097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38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SIGNUP_001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USER_006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79998" y="972798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값이 유효하지 않을 경우 테두리가</a:t>
            </a:r>
            <a:endParaRPr lang="en-US" altLang="ko-KR" sz="800" dirty="0"/>
          </a:p>
          <a:p>
            <a:r>
              <a:rPr lang="ko-KR" altLang="en-US" sz="800" dirty="0"/>
              <a:t>빨강으로 변경</a:t>
            </a:r>
            <a:endParaRPr lang="en-US" altLang="ko-KR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79998" y="1780088"/>
            <a:ext cx="1869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USER_001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79998" y="2166512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유효하지 않은 항목이 있으면</a:t>
            </a:r>
            <a:endParaRPr lang="en-US" altLang="ko-KR" sz="800" dirty="0"/>
          </a:p>
          <a:p>
            <a:r>
              <a:rPr lang="en-US" altLang="ko-KR" sz="800" dirty="0"/>
              <a:t>USER_007</a:t>
            </a:r>
            <a:r>
              <a:rPr lang="ko-KR" altLang="en-US" sz="800" dirty="0"/>
              <a:t>과 같이 표시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17801" y="100357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1A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861447" y="17859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817801" y="2186178"/>
            <a:ext cx="4026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3A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95F5534-4082-4205-BF0A-C3AE5D6EE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54"/>
          <a:stretch/>
        </p:blipFill>
        <p:spPr>
          <a:xfrm>
            <a:off x="2276424" y="602028"/>
            <a:ext cx="3356280" cy="558846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4543B051-FAC4-4602-B904-F498CB4A4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8" b="-1"/>
          <a:stretch/>
        </p:blipFill>
        <p:spPr>
          <a:xfrm>
            <a:off x="5810537" y="2709460"/>
            <a:ext cx="3356280" cy="3481028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E880B3B8-0EAC-413A-84D8-D05637F05F19}"/>
              </a:ext>
            </a:extLst>
          </p:cNvPr>
          <p:cNvSpPr/>
          <p:nvPr/>
        </p:nvSpPr>
        <p:spPr>
          <a:xfrm>
            <a:off x="1938528" y="3538728"/>
            <a:ext cx="475488" cy="235000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8F390DE-EAD0-4BF4-8212-207EBC39001D}"/>
              </a:ext>
            </a:extLst>
          </p:cNvPr>
          <p:cNvSpPr/>
          <p:nvPr/>
        </p:nvSpPr>
        <p:spPr>
          <a:xfrm>
            <a:off x="1510837" y="457523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C83C88-53D9-4387-BB97-E0B63400097D}"/>
              </a:ext>
            </a:extLst>
          </p:cNvPr>
          <p:cNvSpPr/>
          <p:nvPr/>
        </p:nvSpPr>
        <p:spPr>
          <a:xfrm>
            <a:off x="6760974" y="54591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868F73-0CBE-4828-9246-EC8FE8CA88F2}"/>
              </a:ext>
            </a:extLst>
          </p:cNvPr>
          <p:cNvSpPr/>
          <p:nvPr/>
        </p:nvSpPr>
        <p:spPr>
          <a:xfrm>
            <a:off x="7849910" y="5459152"/>
            <a:ext cx="276999" cy="2769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FCC91-433B-44D0-812E-2FA4BDE4AE9F}"/>
              </a:ext>
            </a:extLst>
          </p:cNvPr>
          <p:cNvSpPr txBox="1"/>
          <p:nvPr/>
        </p:nvSpPr>
        <p:spPr>
          <a:xfrm>
            <a:off x="10206884" y="1381230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값이 유효할 경우 </a:t>
            </a:r>
            <a:r>
              <a:rPr lang="en-US" altLang="ko-KR" sz="800" dirty="0"/>
              <a:t>USER_008</a:t>
            </a:r>
            <a:r>
              <a:rPr lang="ko-KR" altLang="en-US" sz="800" dirty="0"/>
              <a:t>처럼</a:t>
            </a:r>
            <a:endParaRPr lang="en-US" altLang="ko-KR" sz="800" dirty="0"/>
          </a:p>
          <a:p>
            <a:r>
              <a:rPr lang="ko-KR" altLang="en-US" sz="800" dirty="0"/>
              <a:t>초록색 테두리로 변경</a:t>
            </a:r>
            <a:endParaRPr lang="en-US" altLang="ko-KR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88B37-A7DA-47B0-9CF1-43FABDC6029B}"/>
              </a:ext>
            </a:extLst>
          </p:cNvPr>
          <p:cNvSpPr txBox="1"/>
          <p:nvPr/>
        </p:nvSpPr>
        <p:spPr>
          <a:xfrm>
            <a:off x="9832227" y="141056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1B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D665F-AE32-48F6-B1C2-9CAC447EC8B0}"/>
              </a:ext>
            </a:extLst>
          </p:cNvPr>
          <p:cNvSpPr txBox="1"/>
          <p:nvPr/>
        </p:nvSpPr>
        <p:spPr>
          <a:xfrm>
            <a:off x="10179998" y="2561564"/>
            <a:ext cx="18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클릭 </a:t>
            </a:r>
            <a:r>
              <a:rPr lang="en-US" altLang="ko-KR" sz="800" dirty="0"/>
              <a:t>: </a:t>
            </a:r>
            <a:r>
              <a:rPr lang="ko-KR" altLang="en-US" sz="800" dirty="0"/>
              <a:t>항목에 문제가 없으면 </a:t>
            </a:r>
            <a:r>
              <a:rPr lang="en-US" altLang="ko-KR" sz="800" dirty="0"/>
              <a:t>USER_009</a:t>
            </a:r>
            <a:r>
              <a:rPr lang="ko-KR" altLang="en-US" sz="800" dirty="0"/>
              <a:t>로 이동</a:t>
            </a:r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E995C-5692-4C94-8D71-0E55A0FD6805}"/>
              </a:ext>
            </a:extLst>
          </p:cNvPr>
          <p:cNvSpPr txBox="1"/>
          <p:nvPr/>
        </p:nvSpPr>
        <p:spPr>
          <a:xfrm>
            <a:off x="9825014" y="2581230"/>
            <a:ext cx="38824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3B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67E27-C0EB-4F1D-AB27-44E27561706F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70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SIGNUP_ERROR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회원가입 </a:t>
            </a:r>
            <a:r>
              <a:rPr lang="en-US" altLang="ko-KR" sz="1200" dirty="0"/>
              <a:t>&gt; </a:t>
            </a:r>
            <a:r>
              <a:rPr lang="ko-KR" altLang="en-US" sz="1200" dirty="0"/>
              <a:t>항목 오류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USER_007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FF1735-F4AA-4B36-B96D-43D291490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55"/>
          <a:stretch/>
        </p:blipFill>
        <p:spPr>
          <a:xfrm>
            <a:off x="1649337" y="865180"/>
            <a:ext cx="3434728" cy="492878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4BB0135E-AEED-4759-B42C-9601EEDA8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86"/>
          <a:stretch/>
        </p:blipFill>
        <p:spPr>
          <a:xfrm>
            <a:off x="5390573" y="1529443"/>
            <a:ext cx="3434728" cy="4264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A6E1C5-00F1-449C-B2FC-51A2960CF934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368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338" y="85459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SIGNUP_OK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649337" y="336820"/>
            <a:ext cx="6793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회원가입 </a:t>
            </a:r>
            <a:r>
              <a:rPr lang="en-US" altLang="ko-KR" sz="1200" dirty="0"/>
              <a:t>&gt; </a:t>
            </a:r>
            <a:r>
              <a:rPr lang="ko-KR" altLang="en-US" sz="1200" dirty="0"/>
              <a:t>항목 문제없음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0661" y="325029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USER_008</a:t>
            </a:r>
            <a:endParaRPr lang="ko-KR" altLang="en-US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28BE3B8-C524-46B5-951A-8FC2C4BC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63"/>
          <a:stretch/>
        </p:blipFill>
        <p:spPr>
          <a:xfrm>
            <a:off x="2078818" y="1050806"/>
            <a:ext cx="3302724" cy="4756388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60E0222-A850-44A9-9588-78D197E1B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35"/>
          <a:stretch/>
        </p:blipFill>
        <p:spPr>
          <a:xfrm>
            <a:off x="5531972" y="1719831"/>
            <a:ext cx="3302724" cy="4087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68A8B2-2D14-48AC-8E01-D3A76BD989DA}"/>
              </a:ext>
            </a:extLst>
          </p:cNvPr>
          <p:cNvSpPr txBox="1"/>
          <p:nvPr/>
        </p:nvSpPr>
        <p:spPr>
          <a:xfrm>
            <a:off x="9780661" y="76913"/>
            <a:ext cx="20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6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2054</Words>
  <Application>Microsoft Office PowerPoint</Application>
  <PresentationFormat>와이드스크린</PresentationFormat>
  <Paragraphs>638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Arial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김도우 김도우</dc:creator>
  <cp:lastModifiedBy>김도우</cp:lastModifiedBy>
  <cp:revision>128</cp:revision>
  <dcterms:created xsi:type="dcterms:W3CDTF">2019-09-24T06:13:56Z</dcterms:created>
  <dcterms:modified xsi:type="dcterms:W3CDTF">2020-05-01T07:10:03Z</dcterms:modified>
</cp:coreProperties>
</file>