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0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1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9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1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1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FDE7-7406-4713-9EEA-F03284923EE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B67D-F029-4AAA-AB6E-9B5E334F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5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C6D7-7375-4B06-A866-5C40C2608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5B9E49-7514-424E-88A5-69EB41BD1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2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193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9/10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FB3F1-5772-4449-A1D5-15F9317E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9" y="2162332"/>
            <a:ext cx="3231985" cy="36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2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84547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10752-91C4-4ABF-BC37-61C2FF52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51" y="2615839"/>
            <a:ext cx="2914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58863"/>
              </p:ext>
            </p:extLst>
          </p:nvPr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구글 클라우드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통해 사용자가 제출한 음성 파일을 텍스트로 변환한다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음절수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)/(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음성 파일 길이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계산하여 말의 빠르기를 계산한다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ETRI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제공하는 언어 분석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사용하여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사용된 단어로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워드클라우드를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만든다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FFT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알고리즘을 활용하여 음의 명료도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높낮이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막힘 등을 측정한다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분석한 결과값을 현재까지 축적된 평균 데이터와 비교하는 형식으로 사용자에게 출력한다</a:t>
                      </a:r>
                      <a:r>
                        <a:rPr lang="en-US" altLang="ko-KR" sz="105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68940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DOCU_030~DOCU_035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스피치 분석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회원의 스피치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음성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데이터를 분석하여 수치화 하는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5671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0856"/>
              </p:ext>
            </p:extLst>
          </p:nvPr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사용하고자 하는 아이디를 입력하면 중복확인을 요청한다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중복확인 버튼을 누르면 데이터베이스에 접근하여 아이디 존재 유무를 확인하고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결과를 출력한다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541338" lvl="1" indent="-274638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입력란 값이 변경되면 다시 중복확인을 요청한다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사용하고자 하는 이메일을 입력하면 중복확인을 요청한다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중복확인 버튼을 누르면 데이터베이스에 접근하여 이메일 존재 유무를 확인하고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결과를 출력한다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541338" lvl="1" indent="-274638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 입력란 값이 변경되면 다시 중복확인을 요청한다</a:t>
                      </a:r>
                      <a:endParaRPr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4138" lvl="0" indent="-274638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입력란과 비밀번호 확인 입력란 일치 여부에 따라 메시지를 출력한다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4138" lvl="0" indent="-274638" fontAlgn="base" latinLnBrk="0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 결과가 모두 유효할 경우 가입 버튼을 활성화시킨다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4138" lvl="0" indent="-274638" fontAlgn="base" latinLnBrk="0">
                        <a:lnSpc>
                          <a:spcPct val="150000"/>
                        </a:lnSpc>
                        <a:buAutoNum type="arabicParenR"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9471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4037"/>
              </p:ext>
            </p:extLst>
          </p:nvPr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15598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248F6F-B4B2-422D-BFB4-D607BB7F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53" y="2592587"/>
            <a:ext cx="4791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2804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97846-2F89-4C65-B2E2-D48C4A5CB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6" y="2578125"/>
            <a:ext cx="5483372" cy="37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076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B0C1B-8F29-4FB6-9E31-B368C261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9" y="2575532"/>
            <a:ext cx="4667571" cy="36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28125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EC1A76-3F7A-4DB5-992F-015C63AF44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83"/>
          <a:stretch/>
        </p:blipFill>
        <p:spPr>
          <a:xfrm>
            <a:off x="168879" y="2597660"/>
            <a:ext cx="5781675" cy="26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1163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797C6-35EB-478B-92E9-12104612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9" y="2590874"/>
            <a:ext cx="4487527" cy="3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5475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D57FE-3C1C-41E0-82B7-C92AAD39A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9" y="2544962"/>
            <a:ext cx="3514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8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53805"/>
              </p:ext>
            </p:extLst>
          </p:nvPr>
        </p:nvGraphicFramePr>
        <p:xfrm>
          <a:off x="168881" y="2276872"/>
          <a:ext cx="8848773" cy="7790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marL="0" indent="0" fontAlgn="base" latinLnBrk="0">
                        <a:lnSpc>
                          <a:spcPct val="150000"/>
                        </a:lnSpc>
                        <a:buNone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7323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3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6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03456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DOCU_002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2019. 08. 01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어플리케이션을 이용하기 위해 회원가입을 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가입정보의 유효성을 검사하는 로직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김도우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78FB4-50F1-4C86-B29F-0C79CE380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9" y="2568892"/>
            <a:ext cx="5019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9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619</Words>
  <Application>Microsoft Office PowerPoint</Application>
  <PresentationFormat>화면 슬라이드 쇼(4:3)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김도우 김도우</dc:creator>
  <cp:lastModifiedBy>김도우 김도우</cp:lastModifiedBy>
  <cp:revision>10</cp:revision>
  <dcterms:created xsi:type="dcterms:W3CDTF">2019-08-14T01:08:42Z</dcterms:created>
  <dcterms:modified xsi:type="dcterms:W3CDTF">2019-08-14T04:08:55Z</dcterms:modified>
</cp:coreProperties>
</file>