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6CA6F-46E7-4DAF-B739-DD2431730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7E0C4-11D7-4AF1-A70A-8D5A4EDB5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9A26F-0C24-4822-93E6-FA9AF73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0C01F-76A8-47E1-8987-60AEEDDC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738C5-CBC4-4A18-841D-B365ABFC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0B7E-5462-46F9-93BC-0768A249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C27AA-D157-4490-B50E-B12484B36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30D61-1312-4FDC-9034-143652B1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3A2BE-8B18-4287-9B82-1801BC56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50F67-48A0-4F52-8BA5-A5FFB20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E89D3-5108-4BE5-AEE6-DC0CAEF3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7FE27-AF6D-4C47-9C9C-CF1B9EC4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932EE-C436-48AA-9A6F-57DA9FDD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3FA49-3DAB-401F-ACD2-3B45442A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E6CCB-C355-4A6D-883A-51E79718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5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314569" y="6654847"/>
            <a:ext cx="11498385" cy="14522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3201" y="620569"/>
          <a:ext cx="9163537" cy="5975554"/>
        </p:xfrm>
        <a:graphic>
          <a:graphicData uri="http://schemas.openxmlformats.org/drawingml/2006/table">
            <a:tbl>
              <a:tblPr/>
              <a:tblGrid>
                <a:gridCol w="91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3200" y="117448"/>
          <a:ext cx="11836424" cy="405576"/>
        </p:xfrm>
        <a:graphic>
          <a:graphicData uri="http://schemas.openxmlformats.org/drawingml/2006/table">
            <a:tbl>
              <a:tblPr/>
              <a:tblGrid>
                <a:gridCol w="224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470266" y="620569"/>
          <a:ext cx="2569358" cy="5975554"/>
        </p:xfrm>
        <a:graphic>
          <a:graphicData uri="http://schemas.openxmlformats.org/drawingml/2006/table">
            <a:tbl>
              <a:tblPr firstRow="1" bandRow="1"/>
              <a:tblGrid>
                <a:gridCol w="34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63" y="117475"/>
            <a:ext cx="5645150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8563" y="318207"/>
            <a:ext cx="5645150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1349" y="117448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4121" y="328039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221672" y="623814"/>
            <a:ext cx="91188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7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F2A33-4423-4CC9-B948-E629345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F94A2-752D-4C9B-9B25-13F4860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6F285-3606-4524-B9CB-BEAF7A38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2923F-18EF-45FD-B57E-950402B7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D9268-615C-4DD4-AE46-17EE89F2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FB0C6-CA59-440B-ADFB-E77FE88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60B17-4C52-4425-8661-739BABC4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5581-C017-40BE-B2F8-5EE16A1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B7022-2EC1-4CBE-8E24-20FF8006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E5F-24D0-4339-862A-7A6F532D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3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46A5-BE22-482C-B1B8-7243C8D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F162C-4942-401A-9D61-0647FF71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C1DAD-A291-4230-B039-74F63383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D2A3A-209C-4ED2-8297-C1ADF96C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094E8-EAD4-47C4-8E7A-1EAF2FE7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37C53-FE29-4CB9-87D4-914C92EF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2B32-1E21-4FE7-A91F-34481A8F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AAB6B-5BA7-415B-AF74-4E0D4A46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11900-4CCA-4D8B-B605-218D602D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ABB15-C5A3-4BE5-8777-955F6BE72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E36EA-AAEF-41FF-811C-746F2156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46342-2BAE-41B1-BFDD-6481C443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0E121-C002-4C86-906C-3CEE1C3E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B4FCFF-EBC1-4CD7-88FE-5726106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F94F-5368-479A-B9EE-E4DF0834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19BA6-F548-48E6-870E-2DACD932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DD9FAE-2B35-4BB3-A352-EDA2A545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8DA7E0-DD4E-4238-AB8C-8BADBAC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A54A60-0F45-4AA4-BA78-AF63482C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52173F-3741-43BA-9D1D-CEE07659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DC09F-4C80-4D6F-A301-C938310B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8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5B15-689A-4BB7-97C6-CA77FB07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B4CD-A884-4DEE-B159-F8A7CE62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E4D46-C20B-4EE8-9E50-5382C96D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5E9FA-127C-47AF-9A35-753D36DE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3EA28-3075-49C1-98CB-3B1BCAE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4C4A0-0A6B-4FB1-BD5A-29DBC004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A5B8-62D2-44FE-8E60-6666CA1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AF62A-2E65-41EF-974B-78618FBA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2CB07-7C17-41EE-B9F7-9AFD1B138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16BF6-8492-4539-8F2C-114C34C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A2EC0-053A-4382-BEE9-B016D27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90429-93B5-40E5-A040-5049E38A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09DF4-AFA3-4704-B5C1-ABFC145F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8974A-D936-4592-861C-BA5D97E3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D2469-8690-44E6-A796-A6C621F0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9E59-FD39-45ED-8487-5CC22A414535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A9FD-E648-4C48-8EC3-02C7215D8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32EEC-123B-44DD-9A7E-599C6299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B879-8307-45D8-A03A-DE8C09740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0087680F-DB2D-49E6-9A0B-3CA8F8D2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78" y="670431"/>
            <a:ext cx="2710605" cy="586936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5310608" y="433494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39057" y="3948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46778" y="47602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81448" y="495775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4998" y="253882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819014" y="1083837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비밀번호를 입력한 후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유형에 따라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DOCU_011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19014" y="24597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8C9C7-B6CD-4419-AC39-B973C6D9A0CD}"/>
              </a:ext>
            </a:extLst>
          </p:cNvPr>
          <p:cNvSpPr txBox="1"/>
          <p:nvPr/>
        </p:nvSpPr>
        <p:spPr>
          <a:xfrm>
            <a:off x="9819014" y="153685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8018DD-A67F-4242-AF4C-BF3DD7E64394}"/>
              </a:ext>
            </a:extLst>
          </p:cNvPr>
          <p:cNvSpPr/>
          <p:nvPr/>
        </p:nvSpPr>
        <p:spPr>
          <a:xfrm>
            <a:off x="4362450" y="2006753"/>
            <a:ext cx="1052832" cy="399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247332-BDFD-4F15-8753-1A0D5B7C8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96A8D-CCE3-4C88-86C6-97F2D7385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F4FE2-8BEA-46EB-A464-E6904447AF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185015-F08D-4824-A8E0-F31A03007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JOIN_001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90F083F-11DE-4A94-A74F-DEFB0233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7" y="648929"/>
            <a:ext cx="2720535" cy="589086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D502F39F-0780-465C-A3F0-4421AB399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1" b="63592"/>
          <a:stretch/>
        </p:blipFill>
        <p:spPr>
          <a:xfrm>
            <a:off x="2979172" y="631044"/>
            <a:ext cx="3167180" cy="1101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942AD760-E1A6-483C-AFFC-BA3BA6773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8" b="63584"/>
          <a:stretch/>
        </p:blipFill>
        <p:spPr>
          <a:xfrm>
            <a:off x="6146352" y="644840"/>
            <a:ext cx="3167180" cy="1101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D3E70EF3-4999-4813-81DE-AE074D4F0A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1" b="63441"/>
          <a:stretch/>
        </p:blipFill>
        <p:spPr>
          <a:xfrm>
            <a:off x="2958911" y="1732257"/>
            <a:ext cx="3167180" cy="1101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38D42F87-966C-44C5-9287-13423622E5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70" b="28889"/>
          <a:stretch/>
        </p:blipFill>
        <p:spPr>
          <a:xfrm>
            <a:off x="2958911" y="2849547"/>
            <a:ext cx="3167180" cy="1347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CB211B11-29B9-4537-8EB5-0D3F1C2FF6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0" b="-1"/>
          <a:stretch/>
        </p:blipFill>
        <p:spPr>
          <a:xfrm>
            <a:off x="2979172" y="5111948"/>
            <a:ext cx="3167180" cy="1427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76A20F71-D51E-4371-B2D0-773311A7FF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1" b="28889"/>
          <a:stretch/>
        </p:blipFill>
        <p:spPr>
          <a:xfrm>
            <a:off x="6146352" y="1750798"/>
            <a:ext cx="3167180" cy="715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C1207000-7F80-4985-BD06-1B032996C7FC}"/>
              </a:ext>
            </a:extLst>
          </p:cNvPr>
          <p:cNvSpPr/>
          <p:nvPr/>
        </p:nvSpPr>
        <p:spPr>
          <a:xfrm>
            <a:off x="3098350" y="71440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630739B-B63F-4A39-8E09-330B8283F426}"/>
              </a:ext>
            </a:extLst>
          </p:cNvPr>
          <p:cNvSpPr/>
          <p:nvPr/>
        </p:nvSpPr>
        <p:spPr>
          <a:xfrm>
            <a:off x="6199411" y="69062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C944E6-44DB-4BD5-AE12-E81E1BE8BA1B}"/>
              </a:ext>
            </a:extLst>
          </p:cNvPr>
          <p:cNvSpPr/>
          <p:nvPr/>
        </p:nvSpPr>
        <p:spPr>
          <a:xfrm>
            <a:off x="3098349" y="18180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1BC1031-1C94-40DB-B933-467697D133CA}"/>
              </a:ext>
            </a:extLst>
          </p:cNvPr>
          <p:cNvSpPr/>
          <p:nvPr/>
        </p:nvSpPr>
        <p:spPr>
          <a:xfrm>
            <a:off x="6210822" y="17918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6849F3F-22C4-49E2-8CD3-34418A6756C0}"/>
              </a:ext>
            </a:extLst>
          </p:cNvPr>
          <p:cNvSpPr/>
          <p:nvPr/>
        </p:nvSpPr>
        <p:spPr>
          <a:xfrm>
            <a:off x="3098349" y="290851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4960061-F43A-4E35-8BD1-4F155CC0C9DE}"/>
              </a:ext>
            </a:extLst>
          </p:cNvPr>
          <p:cNvSpPr/>
          <p:nvPr/>
        </p:nvSpPr>
        <p:spPr>
          <a:xfrm>
            <a:off x="3131255" y="51751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74A630-7DAD-4B6F-A505-DA8D233F5DBD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B31292-6E5C-4766-A28D-9CFEF451669E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E8F9E-6DE0-40A2-8EEA-388744845798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6573E-22E6-41A1-94C7-CAB4CF5D8FD0}"/>
              </a:ext>
            </a:extLst>
          </p:cNvPr>
          <p:cNvSpPr txBox="1"/>
          <p:nvPr/>
        </p:nvSpPr>
        <p:spPr>
          <a:xfrm>
            <a:off x="9524998" y="253882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12A55-EC1D-4949-8A6A-CEB3FB2AE03D}"/>
              </a:ext>
            </a:extLst>
          </p:cNvPr>
          <p:cNvSpPr txBox="1"/>
          <p:nvPr/>
        </p:nvSpPr>
        <p:spPr>
          <a:xfrm>
            <a:off x="9819014" y="1083837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입력란에 입력을 하면 아이디 중복확인을 요청함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입력란도 동일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09CBB-2A61-46D7-814E-16F37C7918B8}"/>
              </a:ext>
            </a:extLst>
          </p:cNvPr>
          <p:cNvSpPr txBox="1"/>
          <p:nvPr/>
        </p:nvSpPr>
        <p:spPr>
          <a:xfrm>
            <a:off x="9819014" y="200675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아이디일 경우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입력란도 동일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EF1B4B-02D3-4C3F-A99A-3FB99C7F9258}"/>
              </a:ext>
            </a:extLst>
          </p:cNvPr>
          <p:cNvSpPr txBox="1"/>
          <p:nvPr/>
        </p:nvSpPr>
        <p:spPr>
          <a:xfrm>
            <a:off x="9819014" y="24597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암호가 일치하지 않는 경우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8BEE27-EAAB-4A1A-8B09-118C7514CC40}"/>
              </a:ext>
            </a:extLst>
          </p:cNvPr>
          <p:cNvSpPr txBox="1"/>
          <p:nvPr/>
        </p:nvSpPr>
        <p:spPr>
          <a:xfrm>
            <a:off x="9819014" y="1536855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사용중인 아이디일 경우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입력란도 동일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E527F-6A38-4F82-A45F-BAD28DB291C0}"/>
              </a:ext>
            </a:extLst>
          </p:cNvPr>
          <p:cNvSpPr txBox="1"/>
          <p:nvPr/>
        </p:nvSpPr>
        <p:spPr>
          <a:xfrm>
            <a:off x="9524998" y="298759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9E8FD1-0F23-4289-A933-5D1B0DA75461}"/>
              </a:ext>
            </a:extLst>
          </p:cNvPr>
          <p:cNvSpPr txBox="1"/>
          <p:nvPr/>
        </p:nvSpPr>
        <p:spPr>
          <a:xfrm>
            <a:off x="9819014" y="290851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암호가 일치하는 경우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43A442-654E-4AEB-B652-2F5B675681B9}"/>
              </a:ext>
            </a:extLst>
          </p:cNvPr>
          <p:cNvSpPr txBox="1"/>
          <p:nvPr/>
        </p:nvSpPr>
        <p:spPr>
          <a:xfrm>
            <a:off x="9520363" y="345704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3CF4BE-889F-4E79-9242-1186167B14AA}"/>
              </a:ext>
            </a:extLst>
          </p:cNvPr>
          <p:cNvSpPr txBox="1"/>
          <p:nvPr/>
        </p:nvSpPr>
        <p:spPr>
          <a:xfrm>
            <a:off x="9814379" y="3377960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입력란이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유효값일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버튼이 활성화되고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가입 완료 메시지와 함께 로그인 화면으로 이동함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3472DD-372A-4FD3-82C0-D12286D98ADB}"/>
              </a:ext>
            </a:extLst>
          </p:cNvPr>
          <p:cNvSpPr/>
          <p:nvPr/>
        </p:nvSpPr>
        <p:spPr>
          <a:xfrm>
            <a:off x="1147183" y="1048999"/>
            <a:ext cx="1052832" cy="399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3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88928996-ABBD-4E93-A5C8-9DFD18B4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93" y="970549"/>
            <a:ext cx="2453432" cy="5312498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84FC1F5-33F2-4688-A1A9-DF88023E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77" y="981818"/>
            <a:ext cx="2448228" cy="53012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11A4D3-3AD2-4306-80BF-9B2F52D24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2" y="647700"/>
            <a:ext cx="2721102" cy="589209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571459" y="7289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32327" y="69432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24476" y="660433"/>
            <a:ext cx="276225" cy="259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50577" y="6604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 메뉴가 열림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8C9C7-B6CD-4419-AC39-B973C6D9A0CD}"/>
              </a:ext>
            </a:extLst>
          </p:cNvPr>
          <p:cNvSpPr txBox="1"/>
          <p:nvPr/>
        </p:nvSpPr>
        <p:spPr>
          <a:xfrm>
            <a:off x="9819014" y="153685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상단 메뉴가 열림</a:t>
            </a:r>
          </a:p>
        </p:txBody>
      </p:sp>
    </p:spTree>
    <p:extLst>
      <p:ext uri="{BB962C8B-B14F-4D97-AF65-F5344CB8AC3E}">
        <p14:creationId xmlns:p14="http://schemas.microsoft.com/office/powerpoint/2010/main" val="9264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1952E9-643D-45CC-AB1D-D95B9050D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D4758-9221-4521-B2BB-252159EF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3A55D-5A67-459F-A364-138BD4413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0DCE3-7C24-4D79-897C-344A8389E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NOTI_001</a:t>
            </a:r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EDFC9E4-D5AE-43C4-8ABE-0ECB8A010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65" y="624347"/>
            <a:ext cx="2731887" cy="5915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405580-023B-40D2-BCD9-D0C572E0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7"/>
          <a:stretch/>
        </p:blipFill>
        <p:spPr>
          <a:xfrm>
            <a:off x="203341" y="624347"/>
            <a:ext cx="3462607" cy="596252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75190AB-3014-41C7-A597-D287150B56EB}"/>
              </a:ext>
            </a:extLst>
          </p:cNvPr>
          <p:cNvSpPr/>
          <p:nvPr/>
        </p:nvSpPr>
        <p:spPr>
          <a:xfrm>
            <a:off x="1796531" y="346749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F77726-1808-4AC3-85B0-45FCA5A3BFFF}"/>
              </a:ext>
            </a:extLst>
          </p:cNvPr>
          <p:cNvSpPr/>
          <p:nvPr/>
        </p:nvSpPr>
        <p:spPr>
          <a:xfrm>
            <a:off x="4751124" y="72531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20600E-A42D-4DBD-9A03-A3940B5AEA0B}"/>
              </a:ext>
            </a:extLst>
          </p:cNvPr>
          <p:cNvSpPr/>
          <p:nvPr/>
        </p:nvSpPr>
        <p:spPr>
          <a:xfrm>
            <a:off x="5429550" y="292180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D2105D-90DC-47D0-82FC-FAF46DCC7904}"/>
              </a:ext>
            </a:extLst>
          </p:cNvPr>
          <p:cNvSpPr/>
          <p:nvPr/>
        </p:nvSpPr>
        <p:spPr>
          <a:xfrm>
            <a:off x="5864347" y="29218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A29616-89F2-4BD8-988B-4159163E7184}"/>
              </a:ext>
            </a:extLst>
          </p:cNvPr>
          <p:cNvSpPr/>
          <p:nvPr/>
        </p:nvSpPr>
        <p:spPr>
          <a:xfrm>
            <a:off x="6360695" y="292180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E911A-C5F0-47C2-8C26-6FAF974E68A3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1947D-11D9-491F-B255-95D2B3B53E1E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1DF42-6008-4440-BC28-3D474928278A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1F959-9368-459E-A5BE-1B9D3B71E8F9}"/>
              </a:ext>
            </a:extLst>
          </p:cNvPr>
          <p:cNvSpPr txBox="1"/>
          <p:nvPr/>
        </p:nvSpPr>
        <p:spPr>
          <a:xfrm>
            <a:off x="9524998" y="253882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78FF75-ED69-469B-A72C-4B382358FBC4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공지의 자세한 정보를 볼 수 있는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화면으로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넘어감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56A2C-15BE-4EF7-BEC2-A0044D9A8404}"/>
              </a:ext>
            </a:extLst>
          </p:cNvPr>
          <p:cNvSpPr txBox="1"/>
          <p:nvPr/>
        </p:nvSpPr>
        <p:spPr>
          <a:xfrm>
            <a:off x="9819014" y="200675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공지글을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수정할 수 있음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전용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70D23-5311-42F6-AAE8-3CB2E0AD0224}"/>
              </a:ext>
            </a:extLst>
          </p:cNvPr>
          <p:cNvSpPr txBox="1"/>
          <p:nvPr/>
        </p:nvSpPr>
        <p:spPr>
          <a:xfrm>
            <a:off x="9819014" y="2459744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공지글이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삭제됨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전용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F1985-4455-4881-9250-8B11E79CDF1C}"/>
              </a:ext>
            </a:extLst>
          </p:cNvPr>
          <p:cNvSpPr txBox="1"/>
          <p:nvPr/>
        </p:nvSpPr>
        <p:spPr>
          <a:xfrm>
            <a:off x="9819014" y="153685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공지의 자세한 내용을 보여주는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FEFC9-1DA1-4A36-A31D-FA6D0A43ABD1}"/>
              </a:ext>
            </a:extLst>
          </p:cNvPr>
          <p:cNvSpPr txBox="1"/>
          <p:nvPr/>
        </p:nvSpPr>
        <p:spPr>
          <a:xfrm>
            <a:off x="9524998" y="298759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BB48E-8FE4-4F67-9153-B86BC83CFB0A}"/>
              </a:ext>
            </a:extLst>
          </p:cNvPr>
          <p:cNvSpPr txBox="1"/>
          <p:nvPr/>
        </p:nvSpPr>
        <p:spPr>
          <a:xfrm>
            <a:off x="9819014" y="290851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공지사항 목록으로 이동</a:t>
            </a:r>
          </a:p>
        </p:txBody>
      </p:sp>
    </p:spTree>
    <p:extLst>
      <p:ext uri="{BB962C8B-B14F-4D97-AF65-F5344CB8AC3E}">
        <p14:creationId xmlns:p14="http://schemas.microsoft.com/office/powerpoint/2010/main" val="31100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70ABAA-DEE3-4379-A7EA-AE9A6C1D2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면접 질문 세트 목록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5D55B-1CCB-4C20-84FB-913F898811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면접 질문 세트 목록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2488A-4735-4F59-8241-8F38D7840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9203A-4AEE-4145-8DAA-F11A08FAF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USER_025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3F947C9-8D3C-4733-93A3-0700EDAB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5" y="628056"/>
            <a:ext cx="2743796" cy="594123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D218413-ED1E-4267-A6FD-902BC56F0369}"/>
              </a:ext>
            </a:extLst>
          </p:cNvPr>
          <p:cNvSpPr/>
          <p:nvPr/>
        </p:nvSpPr>
        <p:spPr>
          <a:xfrm>
            <a:off x="842802" y="148138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380090-2649-4226-961C-18DE894CA444}"/>
              </a:ext>
            </a:extLst>
          </p:cNvPr>
          <p:cNvSpPr/>
          <p:nvPr/>
        </p:nvSpPr>
        <p:spPr>
          <a:xfrm>
            <a:off x="3718737" y="70235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9690C9D-D7DD-419F-B9C2-BC8F9BAF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88" y="628055"/>
            <a:ext cx="2743796" cy="594123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95D450C-0239-4529-96F9-438437CCEA70}"/>
              </a:ext>
            </a:extLst>
          </p:cNvPr>
          <p:cNvSpPr/>
          <p:nvPr/>
        </p:nvSpPr>
        <p:spPr>
          <a:xfrm>
            <a:off x="6603250" y="248691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AD4A8-95E1-45CA-895B-A6D8D8F8D649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A8F7D-506A-4E36-86EA-413C9F799915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7B56-8368-4CA5-85E8-A2BF1F4898C9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9BA47-50E5-436F-9435-C7D363B92168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질문 세트의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상새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화면으로 이동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6F6E6-49F8-4513-999C-74DA174AABCB}"/>
              </a:ext>
            </a:extLst>
          </p:cNvPr>
          <p:cNvSpPr txBox="1"/>
          <p:nvPr/>
        </p:nvSpPr>
        <p:spPr>
          <a:xfrm>
            <a:off x="9819014" y="200675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공지글을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수정할 수 있음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전용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F0873-773A-4236-A75B-90F3628E3572}"/>
              </a:ext>
            </a:extLst>
          </p:cNvPr>
          <p:cNvSpPr txBox="1"/>
          <p:nvPr/>
        </p:nvSpPr>
        <p:spPr>
          <a:xfrm>
            <a:off x="9819014" y="153685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 세트의 자세한 내용을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33845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BCA0D4-DFE7-4346-9D07-7A97C5AC4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면접 질문 세트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7B440-DA49-4383-8D95-58AFE8250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면접 질문 세트 등록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11F47-67D8-490F-AB50-0076F4880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6A904-6765-45FA-A870-523A9E79A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USER_029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E573BFF-ABA9-4043-949A-2F266503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4" y="629265"/>
            <a:ext cx="2753628" cy="596252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D9F0DEB-80DC-48D6-84C1-C3D0DBD9E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9" y="629265"/>
            <a:ext cx="2753628" cy="596252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4E83828-E7BF-4DFD-B858-69A37149AC6A}"/>
              </a:ext>
            </a:extLst>
          </p:cNvPr>
          <p:cNvSpPr/>
          <p:nvPr/>
        </p:nvSpPr>
        <p:spPr>
          <a:xfrm>
            <a:off x="2693117" y="382611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DB0B43-8BAD-45C3-A60D-5E78C13CAB78}"/>
              </a:ext>
            </a:extLst>
          </p:cNvPr>
          <p:cNvSpPr/>
          <p:nvPr/>
        </p:nvSpPr>
        <p:spPr>
          <a:xfrm>
            <a:off x="1911453" y="436197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0BB77F-8A7C-48DE-9A57-67462A0B687D}"/>
              </a:ext>
            </a:extLst>
          </p:cNvPr>
          <p:cNvSpPr/>
          <p:nvPr/>
        </p:nvSpPr>
        <p:spPr>
          <a:xfrm>
            <a:off x="4570482" y="68598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BA91D-2A35-408E-B15A-15C425562917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50482-D48A-4A48-A094-6EBB37C3200A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B32FA-5E70-481C-8E11-6A9F77FF8B12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화면과 같이 질문이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A18D6-F81D-48E3-AFBA-DBC7C6692B78}"/>
              </a:ext>
            </a:extLst>
          </p:cNvPr>
          <p:cNvSpPr txBox="1"/>
          <p:nvPr/>
        </p:nvSpPr>
        <p:spPr>
          <a:xfrm>
            <a:off x="9819014" y="1536855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질문이 등록되고 질문 선택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14328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876C47-3B46-46DE-AE74-A8469CFE9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면접 결과 피드백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CB5EB-4744-4A56-B6C9-5EEFB80FA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&gt;</a:t>
            </a:r>
            <a:r>
              <a:rPr lang="ko-KR" altLang="en-US" dirty="0"/>
              <a:t>면접 결과 피드백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0295B-959D-467C-ACE2-1DBEC19C5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ACC25-BAFE-4FF0-85A7-4C95659FC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USER_034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A5FE169-78E8-494A-9ECD-21AC80F4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" y="619433"/>
            <a:ext cx="2743797" cy="594123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775DFE8-6488-43F6-BD3E-4B53561B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2" y="619433"/>
            <a:ext cx="2743797" cy="594123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06C6924-4E27-4262-983D-213FD5BA415B}"/>
              </a:ext>
            </a:extLst>
          </p:cNvPr>
          <p:cNvSpPr/>
          <p:nvPr/>
        </p:nvSpPr>
        <p:spPr>
          <a:xfrm>
            <a:off x="1031465" y="23217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DE09B0-E6FD-4DAF-AB17-F88E23DF480D}"/>
              </a:ext>
            </a:extLst>
          </p:cNvPr>
          <p:cNvSpPr/>
          <p:nvPr/>
        </p:nvSpPr>
        <p:spPr>
          <a:xfrm>
            <a:off x="6340884" y="297070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0DFEB-2A77-4057-8BED-D88C14B7885C}"/>
              </a:ext>
            </a:extLst>
          </p:cNvPr>
          <p:cNvSpPr/>
          <p:nvPr/>
        </p:nvSpPr>
        <p:spPr>
          <a:xfrm>
            <a:off x="4207284" y="72531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9CF1E-43E2-475F-80DC-E16A499428BB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FC169-08B3-4B32-8B1A-BB100C99DA4F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EB4D8-4D93-4F42-8413-BC7FFF236170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BE6BD-B83A-48C2-9735-5851A1291206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 질문 세트의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상새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화면으로 이동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80D46B-4FEA-41CB-ABD4-E1554DA001C8}"/>
              </a:ext>
            </a:extLst>
          </p:cNvPr>
          <p:cNvSpPr txBox="1"/>
          <p:nvPr/>
        </p:nvSpPr>
        <p:spPr>
          <a:xfrm>
            <a:off x="9819014" y="200675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탭할시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공지글을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수정할 수 있음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전용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87A23-1190-4FB2-A8A1-6DC3510CE105}"/>
              </a:ext>
            </a:extLst>
          </p:cNvPr>
          <p:cNvSpPr txBox="1"/>
          <p:nvPr/>
        </p:nvSpPr>
        <p:spPr>
          <a:xfrm>
            <a:off x="9819014" y="153685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 세트의 자세한 내용을 보여주는 화면</a:t>
            </a:r>
          </a:p>
        </p:txBody>
      </p:sp>
    </p:spTree>
    <p:extLst>
      <p:ext uri="{BB962C8B-B14F-4D97-AF65-F5344CB8AC3E}">
        <p14:creationId xmlns:p14="http://schemas.microsoft.com/office/powerpoint/2010/main" val="19859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301</Words>
  <Application>Microsoft Office PowerPoint</Application>
  <PresentationFormat>와이드스크린</PresentationFormat>
  <Paragraphs>109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나눔고딕 ExtraBold</vt:lpstr>
      <vt:lpstr>바탕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김도우 김도우</dc:creator>
  <cp:lastModifiedBy>김도우 김도우</cp:lastModifiedBy>
  <cp:revision>14</cp:revision>
  <dcterms:created xsi:type="dcterms:W3CDTF">2019-08-13T12:34:35Z</dcterms:created>
  <dcterms:modified xsi:type="dcterms:W3CDTF">2019-08-14T04:51:16Z</dcterms:modified>
</cp:coreProperties>
</file>