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13716000" cx="24384000"/>
  <p:notesSz cx="6858000" cy="9144000"/>
  <p:embeddedFontLst>
    <p:embeddedFont>
      <p:font typeface="Helvetica Neue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HelveticaNeue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HelveticaNeue-bold.fntdata"/><Relationship Id="rId6" Type="http://schemas.openxmlformats.org/officeDocument/2006/relationships/slide" Target="slides/slide2.xml"/><Relationship Id="rId18" Type="http://schemas.openxmlformats.org/officeDocument/2006/relationships/font" Target="fonts/HelveticaNeue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7999"/>
              </a:lnSpc>
              <a:spcBef>
                <a:spcPts val="0"/>
              </a:spcBef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228600" lvl="1" marL="457200" marR="0" rtl="0" algn="l">
              <a:lnSpc>
                <a:spcPct val="117999"/>
              </a:lnSpc>
              <a:spcBef>
                <a:spcPts val="0"/>
              </a:spcBef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457200" lvl="2" marL="914400" marR="0" rtl="0" algn="l">
              <a:lnSpc>
                <a:spcPct val="117999"/>
              </a:lnSpc>
              <a:spcBef>
                <a:spcPts val="0"/>
              </a:spcBef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685800" lvl="3" marL="1371600" marR="0" rtl="0" algn="l">
              <a:lnSpc>
                <a:spcPct val="117999"/>
              </a:lnSpc>
              <a:spcBef>
                <a:spcPts val="0"/>
              </a:spcBef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914400" lvl="4" marL="1828800" marR="0" rtl="0" algn="l">
              <a:lnSpc>
                <a:spcPct val="117999"/>
              </a:lnSpc>
              <a:spcBef>
                <a:spcPts val="0"/>
              </a:spcBef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1143000" lvl="5" marL="2286000" marR="0" rtl="0" algn="l">
              <a:lnSpc>
                <a:spcPct val="117999"/>
              </a:lnSpc>
              <a:spcBef>
                <a:spcPts val="0"/>
              </a:spcBef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1371600" lvl="6" marL="2743200" marR="0" rtl="0" algn="l">
              <a:lnSpc>
                <a:spcPct val="117999"/>
              </a:lnSpc>
              <a:spcBef>
                <a:spcPts val="0"/>
              </a:spcBef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1600200" lvl="7" marL="3200400" marR="0" rtl="0" algn="l">
              <a:lnSpc>
                <a:spcPct val="117999"/>
              </a:lnSpc>
              <a:spcBef>
                <a:spcPts val="0"/>
              </a:spcBef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1828800" lvl="8" marL="3657600" marR="0" rtl="0" algn="l">
              <a:lnSpc>
                <a:spcPct val="117999"/>
              </a:lnSpc>
              <a:spcBef>
                <a:spcPts val="0"/>
              </a:spcBef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" name="Shape 6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6" name="Shape 11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2" name="Shape 12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8" name="Shape 12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3" name="Shape 13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" name="Shape 7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" name="Shape 8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" name="Shape 10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0" name="Shape 11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&amp; Sub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4833937" y="2303858"/>
            <a:ext cx="14716126" cy="464343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4833937" y="7072310"/>
            <a:ext cx="14716126" cy="15894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79235" lvl="5" marL="283986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79236" lvl="6" marL="32843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79236" lvl="7" marL="37288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79236" lvl="8" marL="41733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11935814" y="13010553"/>
            <a:ext cx="494513" cy="511174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rIns="71425" tIns="7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Photo - 3 Up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>
            <p:ph idx="2" type="pic"/>
          </p:nvPr>
        </p:nvSpPr>
        <p:spPr>
          <a:xfrm>
            <a:off x="12495609" y="7161609"/>
            <a:ext cx="7500939" cy="530423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79236" lvl="0" marL="6173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91935" lvl="1" marL="106186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79235" lvl="2" marL="150636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79235" lvl="3" marL="195086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79235" lvl="4" marL="239536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79235" lvl="5" marL="283986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79236" lvl="6" marL="32843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79236" lvl="7" marL="37288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79236" lvl="8" marL="41733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7" name="Shape 47"/>
          <p:cNvSpPr/>
          <p:nvPr>
            <p:ph idx="3" type="pic"/>
          </p:nvPr>
        </p:nvSpPr>
        <p:spPr>
          <a:xfrm>
            <a:off x="12504353" y="1250154"/>
            <a:ext cx="7500939" cy="53042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79236" lvl="0" marL="6173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91935" lvl="1" marL="106186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79235" lvl="2" marL="150636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79235" lvl="3" marL="195086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79235" lvl="4" marL="239536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79235" lvl="5" marL="283986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79236" lvl="6" marL="32843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79236" lvl="7" marL="37288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79236" lvl="8" marL="41733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8" name="Shape 48"/>
          <p:cNvSpPr/>
          <p:nvPr>
            <p:ph idx="4" type="pic"/>
          </p:nvPr>
        </p:nvSpPr>
        <p:spPr>
          <a:xfrm>
            <a:off x="4387453" y="1250154"/>
            <a:ext cx="7500939" cy="1121568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79236" lvl="0" marL="6173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91935" lvl="1" marL="106186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79235" lvl="2" marL="150636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79235" lvl="3" marL="195086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79235" lvl="4" marL="239536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79235" lvl="5" marL="283986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79236" lvl="6" marL="32843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79236" lvl="7" marL="37288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79236" lvl="8" marL="41733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11935814" y="13010553"/>
            <a:ext cx="494513" cy="511174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rIns="71425" tIns="7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" type="body"/>
          </p:nvPr>
        </p:nvSpPr>
        <p:spPr>
          <a:xfrm>
            <a:off x="4833937" y="8947546"/>
            <a:ext cx="14716126" cy="660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55409" lvl="1" marL="83961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42709" lvl="2" marL="128411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42709" lvl="3" marL="172861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42709" lvl="4" marL="217311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79235" lvl="5" marL="283986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79236" lvl="6" marL="32843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79236" lvl="7" marL="37288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79236" lvl="8" marL="41733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2" type="body"/>
          </p:nvPr>
        </p:nvSpPr>
        <p:spPr>
          <a:xfrm>
            <a:off x="4833937" y="6000353"/>
            <a:ext cx="14716127" cy="965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379236" lvl="0" marL="6173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91935" lvl="1" marL="106186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79235" lvl="2" marL="150636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79235" lvl="3" marL="195086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79235" lvl="4" marL="239536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79235" lvl="5" marL="283986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79236" lvl="6" marL="32843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79236" lvl="7" marL="37288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79236" lvl="8" marL="41733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11935814" y="13010553"/>
            <a:ext cx="494513" cy="511174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rIns="71425" tIns="7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Photo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idx="2" type="pic"/>
          </p:nvPr>
        </p:nvSpPr>
        <p:spPr>
          <a:xfrm>
            <a:off x="3048000" y="0"/>
            <a:ext cx="18288000" cy="137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79236" lvl="0" marL="6173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91935" lvl="1" marL="106186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79235" lvl="2" marL="150636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79235" lvl="3" marL="195086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79235" lvl="4" marL="239536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79235" lvl="5" marL="283986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79236" lvl="6" marL="32843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79236" lvl="7" marL="37288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79236" lvl="8" marL="41733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11935814" y="13010553"/>
            <a:ext cx="494513" cy="511174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rIns="71425" tIns="7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idx="12" type="sldNum"/>
          </p:nvPr>
        </p:nvSpPr>
        <p:spPr>
          <a:xfrm>
            <a:off x="11935814" y="13010553"/>
            <a:ext cx="494513" cy="511174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rIns="71425" tIns="7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&amp; Sub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4833937" y="2303858"/>
            <a:ext cx="14716126" cy="464343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x="4833937" y="7072310"/>
            <a:ext cx="14716126" cy="15894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79235" lvl="5" marL="283986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79236" lvl="6" marL="32843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79236" lvl="7" marL="37288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79236" lvl="8" marL="41733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11935814" y="13010553"/>
            <a:ext cx="494513" cy="511174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rIns="71425" tIns="7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Photo - Horizontal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idx="2" type="pic"/>
          </p:nvPr>
        </p:nvSpPr>
        <p:spPr>
          <a:xfrm>
            <a:off x="5307210" y="892966"/>
            <a:ext cx="13751721" cy="83224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79236" lvl="0" marL="6173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91935" lvl="1" marL="106186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79235" lvl="2" marL="150636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79235" lvl="3" marL="195086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79235" lvl="4" marL="239536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79235" lvl="5" marL="283986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79236" lvl="6" marL="32843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79236" lvl="7" marL="37288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79236" lvl="8" marL="41733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9" name="Shape 19"/>
          <p:cNvSpPr txBox="1"/>
          <p:nvPr>
            <p:ph type="title"/>
          </p:nvPr>
        </p:nvSpPr>
        <p:spPr>
          <a:xfrm>
            <a:off x="4833937" y="9447609"/>
            <a:ext cx="14716126" cy="200025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" type="body"/>
          </p:nvPr>
        </p:nvSpPr>
        <p:spPr>
          <a:xfrm>
            <a:off x="4833937" y="11519296"/>
            <a:ext cx="14716126" cy="15894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79235" lvl="5" marL="283986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79236" lvl="6" marL="32843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79236" lvl="7" marL="37288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79236" lvl="8" marL="41733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11935814" y="13001625"/>
            <a:ext cx="494513" cy="511174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rIns="71425" tIns="7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- Cent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4833937" y="4536280"/>
            <a:ext cx="14716126" cy="46434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11935814" y="13010553"/>
            <a:ext cx="494513" cy="511174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rIns="71425" tIns="7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Photo - Vertical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>
            <p:ph idx="2" type="pic"/>
          </p:nvPr>
        </p:nvSpPr>
        <p:spPr>
          <a:xfrm>
            <a:off x="12495609" y="892966"/>
            <a:ext cx="7500939" cy="1157287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79236" lvl="0" marL="6173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91935" lvl="1" marL="106186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79235" lvl="2" marL="150636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79235" lvl="3" marL="195086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79235" lvl="4" marL="239536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79235" lvl="5" marL="283986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79236" lvl="6" marL="32843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79236" lvl="7" marL="37288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79236" lvl="8" marL="41733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387453" y="892966"/>
            <a:ext cx="7500939" cy="560784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8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387453" y="6697264"/>
            <a:ext cx="7500939" cy="57685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79235" lvl="5" marL="283986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79236" lvl="6" marL="32843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79236" lvl="7" marL="37288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79236" lvl="8" marL="41733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11935814" y="13010553"/>
            <a:ext cx="494513" cy="511174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rIns="71425" tIns="7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- Top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4387453" y="625077"/>
            <a:ext cx="15609094" cy="303609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11935814" y="13010553"/>
            <a:ext cx="494513" cy="511174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rIns="71425" tIns="7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&amp; Bulle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387453" y="625077"/>
            <a:ext cx="15609094" cy="303609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4387453" y="3661171"/>
            <a:ext cx="15609094" cy="884039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379236" lvl="0" marL="6173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91935" lvl="1" marL="106186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79235" lvl="2" marL="150636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79235" lvl="3" marL="195086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79235" lvl="4" marL="239536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79235" lvl="5" marL="283986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79236" lvl="6" marL="32843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79236" lvl="7" marL="37288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79236" lvl="8" marL="41733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11935814" y="13010553"/>
            <a:ext cx="494513" cy="511174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rIns="71425" tIns="7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, Bullets &amp; Photo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idx="2" type="pic"/>
          </p:nvPr>
        </p:nvSpPr>
        <p:spPr>
          <a:xfrm>
            <a:off x="12495609" y="3661171"/>
            <a:ext cx="7500939" cy="884039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79236" lvl="0" marL="6173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91935" lvl="1" marL="106186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79235" lvl="2" marL="150636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79235" lvl="3" marL="195086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79235" lvl="4" marL="239536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79235" lvl="5" marL="283986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79236" lvl="6" marL="32843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79236" lvl="7" marL="37288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79236" lvl="8" marL="41733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4387453" y="625077"/>
            <a:ext cx="15609094" cy="303609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4387453" y="3661171"/>
            <a:ext cx="7500939" cy="884039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284388" lvl="0" marL="465363" marR="0" rtl="0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84388" lvl="1" marL="808263" marR="0" rtl="0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84389" lvl="2" marL="1151164" marR="0" rtl="0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84389" lvl="3" marL="1494064" marR="0" rtl="0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84389" lvl="4" marL="1836964" marR="0" rtl="0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79235" lvl="5" marL="283986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79236" lvl="6" marL="32843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79236" lvl="7" marL="37288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79236" lvl="8" marL="41733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11935814" y="13010553"/>
            <a:ext cx="494513" cy="511174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rIns="71425" tIns="7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ulle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idx="1" type="body"/>
          </p:nvPr>
        </p:nvSpPr>
        <p:spPr>
          <a:xfrm>
            <a:off x="4387453" y="1785935"/>
            <a:ext cx="15609094" cy="10144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379236" lvl="0" marL="6173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91935" lvl="1" marL="106186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79235" lvl="2" marL="150636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79235" lvl="3" marL="195086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79235" lvl="4" marL="239536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79235" lvl="5" marL="283986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79236" lvl="6" marL="32843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79236" lvl="7" marL="37288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79236" lvl="8" marL="41733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11935814" y="13010553"/>
            <a:ext cx="494513" cy="511174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rIns="71425" tIns="7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387453" y="625077"/>
            <a:ext cx="15609094" cy="303609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13610165" y="3962400"/>
            <a:ext cx="9550400" cy="9753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379236" lvl="0" marL="6173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91935" lvl="1" marL="106186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79235" lvl="2" marL="150636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79235" lvl="3" marL="195086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79235" lvl="4" marL="239536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79235" lvl="5" marL="283986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79236" lvl="6" marL="32843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79236" lvl="7" marL="37288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79236" lvl="8" marL="41733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11935814" y="13010553"/>
            <a:ext cx="494513" cy="511174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rIns="71425" tIns="7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backup.github.io/backup/v4/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toolbelt.heroku.com" TargetMode="External"/><Relationship Id="rId4" Type="http://schemas.openxmlformats.org/officeDocument/2006/relationships/hyperlink" Target="https://www.digitalocean.com/community/tutorials/how-to-use-postgresql-with-your-ruby-on-rails-application-on-ubuntu-14-04" TargetMode="External"/><Relationship Id="rId5" Type="http://schemas.openxmlformats.org/officeDocument/2006/relationships/hyperlink" Target="https://devcenter.heroku.com/articles/getting-started-with-rails4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capistranorb.com/documentation/getting-started/authentication-and-authorisation/" TargetMode="External"/><Relationship Id="rId4" Type="http://schemas.openxmlformats.org/officeDocument/2006/relationships/hyperlink" Target="https://rvm.io/rvm/install#explained" TargetMode="External"/><Relationship Id="rId5" Type="http://schemas.openxmlformats.org/officeDocument/2006/relationships/hyperlink" Target="https://www.digitalocean.com/community/tutorials/how-to-install-rails-and-nginx-with-passenger-on-ubuntu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/>
        </p:nvSpPr>
        <p:spPr>
          <a:xfrm>
            <a:off x="10015664" y="6433501"/>
            <a:ext cx="4352670" cy="1052196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rIns="71425" tIns="7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4F86"/>
              </a:buClr>
              <a:buSzPct val="25000"/>
              <a:buFont typeface="Arial"/>
              <a:buNone/>
            </a:pPr>
            <a:r>
              <a:rPr b="0" i="0" lang="en-US" sz="7200" u="none" cap="none" strike="noStrike">
                <a:solidFill>
                  <a:srgbClr val="174F86"/>
                </a:solidFill>
                <a:latin typeface="Arial"/>
                <a:ea typeface="Arial"/>
                <a:cs typeface="Arial"/>
                <a:sym typeface="Arial"/>
              </a:rPr>
              <a:t>THINK</a:t>
            </a:r>
            <a:r>
              <a:rPr b="0" i="0" lang="en-US" sz="7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MOBILES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/>
        </p:nvSpPr>
        <p:spPr>
          <a:xfrm>
            <a:off x="1272737" y="1262405"/>
            <a:ext cx="4947030" cy="1233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rIns="71425" tIns="7142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74F86"/>
              </a:buClr>
              <a:buSzPct val="25000"/>
              <a:buFont typeface="Helvetica Neue"/>
              <a:buNone/>
            </a:pPr>
            <a:r>
              <a:rPr b="1" i="0" lang="en-US" sz="7200" u="none" cap="none" strike="noStrike">
                <a:solidFill>
                  <a:srgbClr val="174F8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Capistrano</a:t>
            </a:r>
          </a:p>
        </p:txBody>
      </p:sp>
      <p:sp>
        <p:nvSpPr>
          <p:cNvPr id="119" name="Shape 119"/>
          <p:cNvSpPr/>
          <p:nvPr/>
        </p:nvSpPr>
        <p:spPr>
          <a:xfrm>
            <a:off x="1245680" y="3175000"/>
            <a:ext cx="19561779" cy="4704079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rIns="71425" tIns="71425">
            <a:noAutofit/>
          </a:bodyPr>
          <a:lstStyle/>
          <a:p>
            <a:pPr indent="-571499" lvl="8" marL="571499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74F86"/>
              </a:buClr>
              <a:buSzPct val="100000"/>
              <a:buFont typeface="Arial"/>
              <a:buChar char="•"/>
            </a:pPr>
            <a:r>
              <a:rPr b="0" i="0" lang="en-US" sz="5500" u="none" cap="none" strike="noStrike">
                <a:solidFill>
                  <a:srgbClr val="174F8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gem ‘capistrano-rails’</a:t>
            </a:r>
          </a:p>
          <a:p>
            <a:pPr indent="-571499" lvl="8" marL="571499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74F86"/>
              </a:buClr>
              <a:buSzPct val="100000"/>
              <a:buFont typeface="Arial"/>
              <a:buChar char="•"/>
            </a:pPr>
            <a:r>
              <a:rPr b="0" i="0" lang="en-US" sz="5500" u="none" cap="none" strike="noStrike">
                <a:solidFill>
                  <a:srgbClr val="174F8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cap install</a:t>
            </a:r>
          </a:p>
          <a:p>
            <a:pPr indent="-571499" lvl="8" marL="571499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74F86"/>
              </a:buClr>
              <a:buSzPct val="100000"/>
              <a:buFont typeface="Arial"/>
              <a:buChar char="•"/>
            </a:pPr>
            <a:r>
              <a:rPr b="0" i="0" lang="en-US" sz="5500" u="none" cap="none" strike="noStrike">
                <a:solidFill>
                  <a:srgbClr val="174F8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config/deploy.rb</a:t>
            </a:r>
          </a:p>
          <a:p>
            <a:pPr indent="-571499" lvl="8" marL="571499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74F86"/>
              </a:buClr>
              <a:buSzPct val="100000"/>
              <a:buFont typeface="Arial"/>
              <a:buChar char="•"/>
            </a:pPr>
            <a:r>
              <a:rPr b="0" i="0" lang="en-US" sz="5500" u="none" cap="none" strike="noStrike">
                <a:solidFill>
                  <a:srgbClr val="174F8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config/deploy/production.rb</a:t>
            </a:r>
          </a:p>
        </p:txBody>
      </p:sp>
    </p:spTree>
  </p:cSld>
  <p:clrMapOvr>
    <a:masterClrMapping/>
  </p:clrMapOvr>
  <p:transition spd="med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/>
        </p:nvSpPr>
        <p:spPr>
          <a:xfrm>
            <a:off x="1272737" y="1262405"/>
            <a:ext cx="3474846" cy="1233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rIns="71425" tIns="7142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74F86"/>
              </a:buClr>
              <a:buSzPct val="25000"/>
              <a:buFont typeface="Helvetica Neue"/>
              <a:buNone/>
            </a:pPr>
            <a:r>
              <a:rPr b="1" i="0" lang="en-US" sz="7200" u="none" cap="none" strike="noStrike">
                <a:solidFill>
                  <a:srgbClr val="174F8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Backup</a:t>
            </a:r>
          </a:p>
        </p:txBody>
      </p:sp>
      <p:sp>
        <p:nvSpPr>
          <p:cNvPr id="125" name="Shape 125"/>
          <p:cNvSpPr/>
          <p:nvPr/>
        </p:nvSpPr>
        <p:spPr>
          <a:xfrm>
            <a:off x="1245680" y="3174999"/>
            <a:ext cx="19561779" cy="1108074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rIns="71425" tIns="7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Arial"/>
              <a:buNone/>
            </a:pPr>
            <a:r>
              <a:rPr b="0" i="0" lang="en-US" sz="32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http://backup.github.io/backup/v4/</a:t>
            </a:r>
          </a:p>
        </p:txBody>
      </p:sp>
    </p:spTree>
  </p:cSld>
  <p:clrMapOvr>
    <a:masterClrMapping/>
  </p:clrMapOvr>
  <p:transition spd="med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/>
        </p:nvSpPr>
        <p:spPr>
          <a:xfrm>
            <a:off x="7113140" y="5328607"/>
            <a:ext cx="10508615" cy="1668136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rIns="71425" tIns="7142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74F86"/>
              </a:buClr>
              <a:buSzPct val="25000"/>
              <a:buFont typeface="Helvetica Neue"/>
              <a:buNone/>
            </a:pPr>
            <a:r>
              <a:rPr b="1" i="0" lang="en-US" sz="10000" u="none" cap="none" strike="noStrike">
                <a:solidFill>
                  <a:srgbClr val="174F8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Дякую за увагу !</a:t>
            </a:r>
          </a:p>
        </p:txBody>
      </p:sp>
    </p:spTree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/>
        </p:nvSpPr>
        <p:spPr>
          <a:xfrm>
            <a:off x="8463557" y="5461116"/>
            <a:ext cx="4352670" cy="1052197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rIns="71425" tIns="7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4F86"/>
              </a:buClr>
              <a:buSzPct val="25000"/>
              <a:buFont typeface="Arial"/>
              <a:buNone/>
            </a:pPr>
            <a:r>
              <a:rPr b="0" i="0" lang="en-US" sz="7200" u="none" cap="none" strike="noStrike">
                <a:solidFill>
                  <a:srgbClr val="174F86"/>
                </a:solidFill>
                <a:latin typeface="Arial"/>
                <a:ea typeface="Arial"/>
                <a:cs typeface="Arial"/>
                <a:sym typeface="Arial"/>
              </a:rPr>
              <a:t>THINK</a:t>
            </a:r>
            <a:r>
              <a:rPr b="0" i="0" lang="en-US" sz="7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MOBILES</a:t>
            </a:r>
          </a:p>
        </p:txBody>
      </p:sp>
      <p:sp>
        <p:nvSpPr>
          <p:cNvPr id="136" name="Shape 136"/>
          <p:cNvSpPr/>
          <p:nvPr/>
        </p:nvSpPr>
        <p:spPr>
          <a:xfrm>
            <a:off x="12816229" y="6219567"/>
            <a:ext cx="38102" cy="1270002"/>
          </a:xfrm>
          <a:prstGeom prst="rect">
            <a:avLst/>
          </a:prstGeom>
          <a:solidFill>
            <a:srgbClr val="174F86"/>
          </a:solidFill>
          <a:ln>
            <a:noFill/>
          </a:ln>
        </p:spPr>
        <p:txBody>
          <a:bodyPr anchorCtr="0" anchor="ctr" bIns="71425" lIns="71425" rIns="71425" tIns="7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7" name="Shape 137"/>
          <p:cNvSpPr/>
          <p:nvPr/>
        </p:nvSpPr>
        <p:spPr>
          <a:xfrm>
            <a:off x="12962140" y="6442769"/>
            <a:ext cx="3066111" cy="1052197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rIns="71425" tIns="7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4F86"/>
              </a:buClr>
              <a:buSzPct val="25000"/>
              <a:buFont typeface="Arial"/>
              <a:buNone/>
            </a:pPr>
            <a:r>
              <a:rPr b="0" i="0" lang="en-US" sz="7200" u="none" cap="none" strike="noStrike">
                <a:solidFill>
                  <a:srgbClr val="174F86"/>
                </a:solidFill>
                <a:latin typeface="Arial"/>
                <a:ea typeface="Arial"/>
                <a:cs typeface="Arial"/>
                <a:sym typeface="Arial"/>
              </a:rPr>
              <a:t>IT SCHOOL</a:t>
            </a:r>
          </a:p>
        </p:txBody>
      </p:sp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/>
        </p:nvSpPr>
        <p:spPr>
          <a:xfrm>
            <a:off x="8463557" y="5390571"/>
            <a:ext cx="4352670" cy="1052196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rIns="71425" tIns="7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4F86"/>
              </a:buClr>
              <a:buSzPct val="25000"/>
              <a:buFont typeface="Arial"/>
              <a:buNone/>
            </a:pPr>
            <a:r>
              <a:rPr b="0" i="0" lang="en-US" sz="7200" u="none" cap="none" strike="noStrike">
                <a:solidFill>
                  <a:srgbClr val="174F86"/>
                </a:solidFill>
                <a:latin typeface="Arial"/>
                <a:ea typeface="Arial"/>
                <a:cs typeface="Arial"/>
                <a:sym typeface="Arial"/>
              </a:rPr>
              <a:t>THINK</a:t>
            </a:r>
            <a:r>
              <a:rPr b="0" i="0" lang="en-US" sz="7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MOBILES</a:t>
            </a:r>
          </a:p>
        </p:txBody>
      </p:sp>
      <p:sp>
        <p:nvSpPr>
          <p:cNvPr id="69" name="Shape 69"/>
          <p:cNvSpPr/>
          <p:nvPr/>
        </p:nvSpPr>
        <p:spPr>
          <a:xfrm>
            <a:off x="12816229" y="6219567"/>
            <a:ext cx="38102" cy="1270002"/>
          </a:xfrm>
          <a:prstGeom prst="rect">
            <a:avLst/>
          </a:prstGeom>
          <a:solidFill>
            <a:srgbClr val="174F86"/>
          </a:solidFill>
          <a:ln>
            <a:noFill/>
          </a:ln>
        </p:spPr>
        <p:txBody>
          <a:bodyPr anchorCtr="0" anchor="ctr" bIns="71425" lIns="71425" rIns="71425" tIns="7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0" name="Shape 70"/>
          <p:cNvSpPr/>
          <p:nvPr/>
        </p:nvSpPr>
        <p:spPr>
          <a:xfrm>
            <a:off x="12962140" y="6442769"/>
            <a:ext cx="3066111" cy="1052197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rIns="71425" tIns="7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4F86"/>
              </a:buClr>
              <a:buSzPct val="25000"/>
              <a:buFont typeface="Arial"/>
              <a:buNone/>
            </a:pPr>
            <a:r>
              <a:rPr b="0" i="0" lang="en-US" sz="7200" u="none" cap="none" strike="noStrike">
                <a:solidFill>
                  <a:srgbClr val="174F86"/>
                </a:solidFill>
                <a:latin typeface="Arial"/>
                <a:ea typeface="Arial"/>
                <a:cs typeface="Arial"/>
                <a:sym typeface="Arial"/>
              </a:rPr>
              <a:t>IT SCHOOL</a:t>
            </a:r>
          </a:p>
        </p:txBody>
      </p:sp>
    </p:spTree>
  </p:cSld>
  <p:clrMapOvr>
    <a:masterClrMapping/>
  </p:clrMapOvr>
  <p:transition spd="med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99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99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99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/>
        </p:nvSpPr>
        <p:spPr>
          <a:xfrm>
            <a:off x="1272737" y="1270376"/>
            <a:ext cx="1971574" cy="862406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rIns="71425" tIns="7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4F86"/>
              </a:buClr>
              <a:buSzPct val="25000"/>
              <a:buFont typeface="Helvetica Neue"/>
              <a:buNone/>
            </a:pPr>
            <a:r>
              <a:rPr b="1" i="0" lang="en-US" sz="4800" u="none" cap="none" strike="noStrike">
                <a:solidFill>
                  <a:srgbClr val="174F8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ЛЕКЦІЯ</a:t>
            </a:r>
          </a:p>
        </p:txBody>
      </p:sp>
      <p:sp>
        <p:nvSpPr>
          <p:cNvPr id="76" name="Shape 76"/>
          <p:cNvSpPr/>
          <p:nvPr/>
        </p:nvSpPr>
        <p:spPr>
          <a:xfrm>
            <a:off x="1340203" y="3019153"/>
            <a:ext cx="12298806" cy="4545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rIns="71425" tIns="71425">
            <a:no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174F86"/>
              </a:buClr>
              <a:buSzPct val="25000"/>
              <a:buFont typeface="Helvetica Neue"/>
              <a:buNone/>
            </a:pPr>
            <a:r>
              <a:rPr b="1" i="0" lang="en-US" sz="12000" u="none" cap="none" strike="noStrike">
                <a:solidFill>
                  <a:srgbClr val="174F8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“Список рецептів: </a:t>
            </a:r>
          </a:p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174F86"/>
              </a:buClr>
              <a:buSzPct val="25000"/>
              <a:buFont typeface="Helvetica Neue"/>
              <a:buNone/>
            </a:pPr>
            <a:r>
              <a:rPr b="1" i="0" lang="en-US" sz="12000" u="none" cap="none" strike="noStrike">
                <a:solidFill>
                  <a:srgbClr val="174F8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- Heroku</a:t>
            </a:r>
          </a:p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174F86"/>
              </a:buClr>
              <a:buSzPct val="25000"/>
              <a:buFont typeface="Helvetica Neue"/>
              <a:buNone/>
            </a:pPr>
            <a:r>
              <a:rPr b="1" i="0" lang="en-US" sz="12000" u="none" cap="none" strike="noStrike">
                <a:solidFill>
                  <a:srgbClr val="174F8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- Capistrano»</a:t>
            </a:r>
          </a:p>
        </p:txBody>
      </p:sp>
      <p:sp>
        <p:nvSpPr>
          <p:cNvPr id="77" name="Shape 77"/>
          <p:cNvSpPr/>
          <p:nvPr/>
        </p:nvSpPr>
        <p:spPr>
          <a:xfrm>
            <a:off x="1273713" y="12450342"/>
            <a:ext cx="1787779" cy="503555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rIns="71425" tIns="7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4F86"/>
              </a:buClr>
              <a:buSzPct val="25000"/>
              <a:buFont typeface="Arial"/>
              <a:buNone/>
            </a:pPr>
            <a:r>
              <a:rPr b="0" i="0" lang="en-US" sz="2800" u="none" cap="none" strike="noStrike">
                <a:solidFill>
                  <a:srgbClr val="174F86"/>
                </a:solidFill>
                <a:latin typeface="Arial"/>
                <a:ea typeface="Arial"/>
                <a:cs typeface="Arial"/>
                <a:sym typeface="Arial"/>
              </a:rPr>
              <a:t>THINK</a:t>
            </a:r>
            <a:r>
              <a:rPr b="0" i="0" lang="en-US" sz="2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MOBILES</a:t>
            </a:r>
          </a:p>
        </p:txBody>
      </p:sp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/>
        </p:nvSpPr>
        <p:spPr>
          <a:xfrm>
            <a:off x="1212125" y="4766014"/>
            <a:ext cx="6150280" cy="382051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rIns="71425" tIns="71425">
            <a:noAutofit/>
          </a:bodyPr>
          <a:lstStyle/>
          <a:p>
            <a:pPr indent="-1270000" lvl="0" marL="12700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74F86"/>
              </a:buClr>
              <a:buSzPct val="100000"/>
              <a:buFont typeface="Helvetica Neue"/>
              <a:buAutoNum type="arabicPeriod"/>
            </a:pPr>
            <a:r>
              <a:rPr b="0" i="0" lang="en-US" sz="7200" u="none" cap="none" strike="noStrike">
                <a:solidFill>
                  <a:srgbClr val="174F8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Heroku</a:t>
            </a:r>
          </a:p>
          <a:p>
            <a:pPr indent="-1270000" lvl="0" marL="12700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74F86"/>
              </a:buClr>
              <a:buSzPct val="100000"/>
              <a:buFont typeface="Helvetica Neue"/>
              <a:buAutoNum type="arabicPeriod"/>
            </a:pPr>
            <a:r>
              <a:rPr b="0" i="0" lang="en-US" sz="7200" u="none" cap="none" strike="noStrike">
                <a:solidFill>
                  <a:srgbClr val="174F8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Capistrano</a:t>
            </a:r>
          </a:p>
          <a:p>
            <a:pPr indent="-1270000" lvl="0" marL="12700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74F86"/>
              </a:buClr>
              <a:buSzPct val="100000"/>
              <a:buFont typeface="Helvetica Neue"/>
              <a:buAutoNum type="arabicPeriod"/>
            </a:pPr>
            <a:r>
              <a:rPr b="0" i="0" lang="en-US" sz="7200" u="none" cap="none" strike="noStrike">
                <a:solidFill>
                  <a:srgbClr val="174F8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Backup</a:t>
            </a:r>
          </a:p>
        </p:txBody>
      </p:sp>
      <p:sp>
        <p:nvSpPr>
          <p:cNvPr id="83" name="Shape 83"/>
          <p:cNvSpPr/>
          <p:nvPr/>
        </p:nvSpPr>
        <p:spPr>
          <a:xfrm>
            <a:off x="1272737" y="1262404"/>
            <a:ext cx="4224655" cy="1233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rIns="71425" tIns="7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4F86"/>
              </a:buClr>
              <a:buSzPct val="25000"/>
              <a:buFont typeface="Helvetica Neue"/>
              <a:buNone/>
            </a:pPr>
            <a:r>
              <a:rPr b="1" i="0" lang="en-US" sz="7200" u="none" cap="none" strike="noStrike">
                <a:solidFill>
                  <a:srgbClr val="174F8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Питання:</a:t>
            </a:r>
          </a:p>
        </p:txBody>
      </p:sp>
    </p:spTree>
  </p:cSld>
  <p:clrMapOvr>
    <a:masterClrMapping/>
  </p:clrMapOvr>
  <mc:AlternateContent>
    <mc:Choice Requires="p14">
      <p:transition spd="med">
        <p14:prism dir="l"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/>
        </p:nvSpPr>
        <p:spPr>
          <a:xfrm>
            <a:off x="1272737" y="1262405"/>
            <a:ext cx="3323057" cy="1233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rIns="71425" tIns="7142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74F86"/>
              </a:buClr>
              <a:buSzPct val="25000"/>
              <a:buFont typeface="Helvetica Neue"/>
              <a:buNone/>
            </a:pPr>
            <a:r>
              <a:rPr b="1" i="0" lang="en-US" sz="7200" u="none" cap="none" strike="noStrike">
                <a:solidFill>
                  <a:srgbClr val="174F8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Heroku</a:t>
            </a:r>
          </a:p>
        </p:txBody>
      </p:sp>
      <p:sp>
        <p:nvSpPr>
          <p:cNvPr id="89" name="Shape 89"/>
          <p:cNvSpPr/>
          <p:nvPr/>
        </p:nvSpPr>
        <p:spPr>
          <a:xfrm>
            <a:off x="1245680" y="3175000"/>
            <a:ext cx="22443979" cy="7283148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rIns="71425" tIns="71425">
            <a:noAutofit/>
          </a:bodyPr>
          <a:lstStyle/>
          <a:p>
            <a:pPr indent="-421105" lvl="0" marL="421105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74F86"/>
              </a:buClr>
              <a:buSzPct val="100000"/>
              <a:buFont typeface="Helvetica Neue"/>
              <a:buChar char="-"/>
            </a:pPr>
            <a:r>
              <a:rPr b="1" i="0" lang="en-US" sz="5600" u="none" cap="none" strike="noStrike">
                <a:solidFill>
                  <a:srgbClr val="174F8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Програмка </a:t>
            </a:r>
            <a:r>
              <a:rPr b="1" i="0" lang="en-US" sz="56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https://toolbelt.heroku.com</a:t>
            </a:r>
          </a:p>
          <a:p>
            <a:pPr indent="-421105" lvl="0" marL="421105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74F86"/>
              </a:buClr>
              <a:buSzPct val="100000"/>
              <a:buFont typeface="Helvetica Neue"/>
              <a:buChar char="-"/>
            </a:pPr>
            <a:r>
              <a:rPr b="1" i="0" lang="en-US" sz="5600" u="none" cap="none" strike="noStrike">
                <a:solidFill>
                  <a:srgbClr val="174F8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Postgres </a:t>
            </a:r>
            <a:r>
              <a:rPr b="1" i="0" lang="en-US" sz="56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/>
              </a:rPr>
              <a:t>https://www.digitalocean.com/community/tutorials/how-to-use-postgresql-with-your-ruby-on-rails-application-on-ubuntu-14-04</a:t>
            </a:r>
          </a:p>
          <a:p>
            <a:pPr indent="-421105" lvl="0" marL="421105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74F86"/>
              </a:buClr>
              <a:buSzPct val="100000"/>
              <a:buFont typeface="Helvetica Neue"/>
              <a:buChar char="-"/>
            </a:pPr>
            <a:r>
              <a:rPr b="1" i="0" lang="en-US" sz="5600" u="none" cap="none" strike="noStrike">
                <a:solidFill>
                  <a:srgbClr val="174F8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RedisToGo</a:t>
            </a:r>
          </a:p>
          <a:p>
            <a:pPr indent="-421105" lvl="0" marL="421105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74F86"/>
              </a:buClr>
              <a:buSzPct val="100000"/>
              <a:buFont typeface="Helvetica Neue"/>
              <a:buChar char="-"/>
            </a:pPr>
            <a:r>
              <a:rPr b="1" i="0" lang="en-US" sz="5600" u="none" cap="none" strike="noStrike">
                <a:solidFill>
                  <a:srgbClr val="174F8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Официальная документация </a:t>
            </a:r>
            <a:r>
              <a:rPr b="1" i="0" lang="en-US" sz="56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/>
              </a:rPr>
              <a:t>https://devcenter.heroku.com/articles/getting-started-with-rails4</a:t>
            </a:r>
          </a:p>
        </p:txBody>
      </p:sp>
    </p:spTree>
  </p:cSld>
  <p:clrMapOvr>
    <a:masterClrMapping/>
  </p:clrMapOvr>
  <p:transition spd="med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/>
        </p:nvSpPr>
        <p:spPr>
          <a:xfrm>
            <a:off x="1272737" y="1262405"/>
            <a:ext cx="3323057" cy="1233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rIns="71425" tIns="7142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74F86"/>
              </a:buClr>
              <a:buSzPct val="25000"/>
              <a:buFont typeface="Helvetica Neue"/>
              <a:buNone/>
            </a:pPr>
            <a:r>
              <a:rPr b="1" i="0" lang="en-US" sz="7200" u="none" cap="none" strike="noStrike">
                <a:solidFill>
                  <a:srgbClr val="174F8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Heroku</a:t>
            </a:r>
          </a:p>
        </p:txBody>
      </p:sp>
      <p:sp>
        <p:nvSpPr>
          <p:cNvPr id="95" name="Shape 95"/>
          <p:cNvSpPr/>
          <p:nvPr/>
        </p:nvSpPr>
        <p:spPr>
          <a:xfrm>
            <a:off x="1245680" y="3175000"/>
            <a:ext cx="19561779" cy="5565773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rIns="71425" tIns="71425">
            <a:noAutofit/>
          </a:bodyPr>
          <a:lstStyle/>
          <a:p>
            <a:pPr indent="-818815" lvl="0" marL="818815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AutoNum type="arabicParenR"/>
            </a:pPr>
            <a:r>
              <a:rPr b="0" i="0" lang="en-US" sz="5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gem ‘pg'</a:t>
            </a:r>
          </a:p>
          <a:p>
            <a:pPr indent="-818815" lvl="0" marL="818815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AutoNum type="arabicParenR"/>
            </a:pPr>
            <a:r>
              <a:rPr b="0" i="0" lang="en-US" sz="5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gem ‘rails_12factor’, group: :production</a:t>
            </a:r>
          </a:p>
          <a:p>
            <a:pPr indent="-818815" lvl="0" marL="818815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AutoNum type="arabicParenR"/>
            </a:pPr>
            <a:r>
              <a:rPr b="0" i="0" lang="en-US" sz="5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gem ‘puma’</a:t>
            </a:r>
          </a:p>
          <a:p>
            <a:pPr indent="-818815" lvl="0" marL="818815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AutoNum type="arabicParenR"/>
            </a:pPr>
            <a:r>
              <a:rPr b="0" i="0" lang="en-US" sz="5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ruby ‘2.3.1’</a:t>
            </a:r>
          </a:p>
          <a:p>
            <a:pPr indent="-818815" lvl="0" marL="818815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AutoNum type="arabicParenR"/>
            </a:pPr>
            <a:r>
              <a:rPr b="0" i="0" lang="en-US" sz="5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config/database.yml</a:t>
            </a:r>
          </a:p>
        </p:txBody>
      </p:sp>
    </p:spTree>
  </p:cSld>
  <p:clrMapOvr>
    <a:masterClrMapping/>
  </p:clrMapOvr>
  <p:transition spd="med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/>
        </p:nvSpPr>
        <p:spPr>
          <a:xfrm>
            <a:off x="1272737" y="1262405"/>
            <a:ext cx="3323057" cy="1233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rIns="71425" tIns="7142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74F86"/>
              </a:buClr>
              <a:buSzPct val="25000"/>
              <a:buFont typeface="Helvetica Neue"/>
              <a:buNone/>
            </a:pPr>
            <a:r>
              <a:rPr b="1" i="0" lang="en-US" sz="7200" u="none" cap="none" strike="noStrike">
                <a:solidFill>
                  <a:srgbClr val="174F8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Heroku</a:t>
            </a:r>
          </a:p>
        </p:txBody>
      </p:sp>
      <p:sp>
        <p:nvSpPr>
          <p:cNvPr id="101" name="Shape 101"/>
          <p:cNvSpPr/>
          <p:nvPr/>
        </p:nvSpPr>
        <p:spPr>
          <a:xfrm>
            <a:off x="1245680" y="3175000"/>
            <a:ext cx="19561779" cy="9051923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rIns="71425" tIns="71425">
            <a:noAutofit/>
          </a:bodyPr>
          <a:lstStyle/>
          <a:p>
            <a:pPr indent="-818815" lvl="0" marL="818815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AutoNum type="arabicParenR"/>
            </a:pPr>
            <a:r>
              <a:rPr b="0" i="0" lang="en-US" sz="5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git init</a:t>
            </a:r>
          </a:p>
          <a:p>
            <a:pPr indent="-818815" lvl="0" marL="818815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AutoNum type="arabicParenR"/>
            </a:pPr>
            <a:r>
              <a:rPr b="0" i="0" lang="en-US" sz="5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git add .</a:t>
            </a:r>
          </a:p>
          <a:p>
            <a:pPr indent="-818815" lvl="0" marL="818815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AutoNum type="arabicParenR"/>
            </a:pPr>
            <a:r>
              <a:rPr b="0" i="0" lang="en-US" sz="5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git commit -m»initial commit»</a:t>
            </a:r>
          </a:p>
          <a:p>
            <a:pPr indent="-818815" lvl="0" marL="818815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AutoNum type="arabicParenR"/>
            </a:pPr>
            <a:r>
              <a:rPr b="0" i="0" lang="en-US" sz="5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heroku create</a:t>
            </a:r>
          </a:p>
          <a:p>
            <a:pPr indent="-818815" lvl="0" marL="818815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AutoNum type="arabicParenR"/>
            </a:pPr>
            <a:r>
              <a:rPr b="0" i="0" lang="en-US" sz="5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git push heroku master</a:t>
            </a:r>
          </a:p>
          <a:p>
            <a:pPr indent="-818815" lvl="0" marL="818815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AutoNum type="arabicParenR"/>
            </a:pPr>
            <a:r>
              <a:rPr b="0" i="0" lang="en-US" sz="5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heroku run rake db:migrate</a:t>
            </a:r>
          </a:p>
          <a:p>
            <a:pPr indent="-818815" lvl="0" marL="818815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AutoNum type="arabicParenR"/>
            </a:pPr>
            <a:r>
              <a:rPr b="0" i="0" lang="en-US" sz="5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heroku ps:scale web=1</a:t>
            </a:r>
          </a:p>
          <a:p>
            <a:pPr indent="-818815" lvl="0" marL="818815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AutoNum type="arabicParenR"/>
            </a:pPr>
            <a:r>
              <a:rPr b="0" i="0" lang="en-US" sz="5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heroku open</a:t>
            </a:r>
          </a:p>
        </p:txBody>
      </p:sp>
    </p:spTree>
  </p:cSld>
  <p:clrMapOvr>
    <a:masterClrMapping/>
  </p:clrMapOvr>
  <p:transition spd="med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/>
        </p:nvSpPr>
        <p:spPr>
          <a:xfrm>
            <a:off x="1272737" y="1262405"/>
            <a:ext cx="3323057" cy="1233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rIns="71425" tIns="7142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74F86"/>
              </a:buClr>
              <a:buSzPct val="25000"/>
              <a:buFont typeface="Helvetica Neue"/>
              <a:buNone/>
            </a:pPr>
            <a:r>
              <a:rPr b="1" i="0" lang="en-US" sz="7200" u="none" cap="none" strike="noStrike">
                <a:solidFill>
                  <a:srgbClr val="174F8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Heroku</a:t>
            </a:r>
          </a:p>
        </p:txBody>
      </p:sp>
      <p:sp>
        <p:nvSpPr>
          <p:cNvPr id="107" name="Shape 107"/>
          <p:cNvSpPr/>
          <p:nvPr/>
        </p:nvSpPr>
        <p:spPr>
          <a:xfrm>
            <a:off x="1245680" y="3175000"/>
            <a:ext cx="19561779" cy="2079623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rIns="71425" tIns="71425">
            <a:noAutofit/>
          </a:bodyPr>
          <a:lstStyle/>
          <a:p>
            <a:pPr indent="-818815" lvl="0" marL="818815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AutoNum type="arabicParenR"/>
            </a:pPr>
            <a:r>
              <a:rPr b="0" i="0" lang="en-US" sz="5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Sidekiq</a:t>
            </a:r>
          </a:p>
          <a:p>
            <a:pPr indent="-818815" lvl="0" marL="818815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AutoNum type="arabicParenR"/>
            </a:pPr>
            <a:r>
              <a:rPr b="0" i="0" lang="en-US" sz="5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Puma server</a:t>
            </a:r>
          </a:p>
        </p:txBody>
      </p:sp>
    </p:spTree>
  </p:cSld>
  <p:clrMapOvr>
    <a:masterClrMapping/>
  </p:clrMapOvr>
  <p:transition spd="med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/>
        </p:nvSpPr>
        <p:spPr>
          <a:xfrm>
            <a:off x="1272737" y="1262405"/>
            <a:ext cx="4947030" cy="1233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rIns="71425" tIns="7142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74F86"/>
              </a:buClr>
              <a:buSzPct val="25000"/>
              <a:buFont typeface="Helvetica Neue"/>
              <a:buNone/>
            </a:pPr>
            <a:r>
              <a:rPr b="1" i="0" lang="en-US" sz="7200" u="none" cap="none" strike="noStrike">
                <a:solidFill>
                  <a:srgbClr val="174F8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Capistrano</a:t>
            </a:r>
          </a:p>
        </p:txBody>
      </p:sp>
      <p:sp>
        <p:nvSpPr>
          <p:cNvPr id="113" name="Shape 113"/>
          <p:cNvSpPr/>
          <p:nvPr/>
        </p:nvSpPr>
        <p:spPr>
          <a:xfrm>
            <a:off x="1245680" y="3175000"/>
            <a:ext cx="21892637" cy="7127875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rIns="71425" tIns="71425">
            <a:noAutofit/>
          </a:bodyPr>
          <a:lstStyle/>
          <a:p>
            <a:pPr indent="-642208" lvl="0" marL="64220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AutoNum type="arabicParenR"/>
            </a:pPr>
            <a:r>
              <a:rPr b="0" i="0" lang="en-US" sz="4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GitHub / Bitbucket</a:t>
            </a:r>
          </a:p>
          <a:p>
            <a:pPr indent="-642208" lvl="0" marL="64220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AutoNum type="arabicParenR"/>
            </a:pPr>
            <a:r>
              <a:rPr b="0" i="0" lang="en-US" sz="4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Setup users </a:t>
            </a:r>
            <a:r>
              <a:rPr b="0" i="0" lang="en-US" sz="46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http://capistranorb.com/documentation/getting-started/authentication-and-authorisation/</a:t>
            </a:r>
          </a:p>
          <a:p>
            <a:pPr indent="-642208" lvl="0" marL="64220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AutoNum type="arabicParenR"/>
            </a:pPr>
            <a:r>
              <a:rPr b="0" i="0" lang="en-US" sz="4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RVM </a:t>
            </a:r>
            <a:r>
              <a:rPr b="0" i="0" lang="en-US" sz="46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/>
              </a:rPr>
              <a:t>https://rvm.io/rvm/install#explained</a:t>
            </a:r>
          </a:p>
          <a:p>
            <a:pPr indent="-642208" lvl="0" marL="64220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AutoNum type="arabicParenR"/>
            </a:pPr>
            <a:r>
              <a:rPr b="0" i="0" lang="en-US" sz="4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Passenger </a:t>
            </a:r>
            <a:r>
              <a:rPr b="0" i="0" lang="en-US" sz="46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/>
              </a:rPr>
              <a:t>https://www.digitalocean.com/community/tutorials/how-to-install-rails-and-nginx-with-passenger-on-ubuntu</a:t>
            </a:r>
          </a:p>
          <a:p>
            <a:pPr indent="-642208" lvl="0" marL="64220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AutoNum type="arabicParenR"/>
            </a:pPr>
            <a:r>
              <a:rPr b="0" i="0" lang="en-US" sz="4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Postgres</a:t>
            </a:r>
          </a:p>
          <a:p>
            <a:pPr indent="-642208" lvl="0" marL="64220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AutoNum type="arabicParenR"/>
            </a:pPr>
            <a:r>
              <a:rPr b="0" i="0" lang="en-US" sz="4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Unicorn</a:t>
            </a:r>
          </a:p>
          <a:p>
            <a:pPr indent="-642208" lvl="0" marL="64220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AutoNum type="arabicParenR"/>
            </a:pPr>
            <a:r>
              <a:rPr b="0" i="0" lang="en-US" sz="4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Redis</a:t>
            </a:r>
          </a:p>
          <a:p>
            <a:pPr indent="-642208" lvl="0" marL="64220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AutoNum type="arabicParenR"/>
            </a:pPr>
            <a:r>
              <a:rPr b="0" i="0" lang="en-US" sz="4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ImageMagick</a:t>
            </a:r>
          </a:p>
        </p:txBody>
      </p:sp>
    </p:spTree>
  </p:cSld>
  <p:clrMapOvr>
    <a:masterClrMapping/>
  </p:clrMapOvr>
  <p:transition spd="med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