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59" r:id="rId6"/>
    <p:sldId id="265" r:id="rId7"/>
    <p:sldId id="263" r:id="rId8"/>
    <p:sldId id="260" r:id="rId9"/>
    <p:sldId id="267" r:id="rId10"/>
    <p:sldId id="258" r:id="rId11"/>
    <p:sldId id="268" r:id="rId12"/>
    <p:sldId id="275" r:id="rId13"/>
    <p:sldId id="273" r:id="rId14"/>
    <p:sldId id="274" r:id="rId15"/>
    <p:sldId id="270" r:id="rId16"/>
    <p:sldId id="272" r:id="rId17"/>
    <p:sldId id="271" r:id="rId18"/>
    <p:sldId id="264" r:id="rId19"/>
    <p:sldId id="26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9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17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9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B530-105D-4B54-BF2A-D9BF1A213373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3E61-F6E7-4227-9C19-E984F2C244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7272808" cy="3168351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nited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corer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hemistry</a:t>
            </a:r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ournament &amp; Project R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6237312"/>
            <a:ext cx="7336904" cy="6480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https://github.com/SBlokoApps/proj2119.git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1301" y="4869160"/>
            <a:ext cx="287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Тупицын Пётр</a:t>
            </a:r>
          </a:p>
        </p:txBody>
      </p:sp>
    </p:spTree>
    <p:extLst>
      <p:ext uri="{BB962C8B-B14F-4D97-AF65-F5344CB8AC3E}">
        <p14:creationId xmlns:p14="http://schemas.microsoft.com/office/powerpoint/2010/main" val="24385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Колба Головного Мозга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Игра-</a:t>
            </a:r>
            <a:r>
              <a:rPr lang="ru-RU" sz="2800" dirty="0" err="1" smtClean="0"/>
              <a:t>кликер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Цель – убивать «злую колбу»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Особенности: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Бесконечные уровни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Внутренние магазины и валюта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Сохранение и сброс прогресса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Звук нажатий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Анимация и частицы (можно отключить)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Полминутки безумия – случайно возникающий режим, урон увеличен в 1,5 раза</a:t>
            </a:r>
          </a:p>
        </p:txBody>
      </p:sp>
    </p:spTree>
    <p:extLst>
      <p:ext uri="{BB962C8B-B14F-4D97-AF65-F5344CB8AC3E}">
        <p14:creationId xmlns:p14="http://schemas.microsoft.com/office/powerpoint/2010/main" val="12119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КГМ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Использует </a:t>
            </a:r>
            <a:r>
              <a:rPr lang="en-US" sz="2800" dirty="0" err="1" smtClean="0"/>
              <a:t>pygame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Pygame.Sprite</a:t>
            </a:r>
            <a:r>
              <a:rPr lang="en-US" sz="2800" dirty="0" smtClean="0"/>
              <a:t>, Project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 smtClean="0"/>
              <a:t>Colber</a:t>
            </a:r>
            <a:r>
              <a:rPr lang="en-US" sz="2800" dirty="0" smtClean="0"/>
              <a:t> </a:t>
            </a:r>
            <a:r>
              <a:rPr lang="ru-RU" sz="2800" dirty="0" smtClean="0"/>
              <a:t>содержит методы создания и прорисовки интерфейса, обработки нажатий, изменения анимации, работы магазинов, формирования нового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HP – </a:t>
            </a:r>
            <a:r>
              <a:rPr lang="ru-RU" sz="2800" dirty="0" smtClean="0"/>
              <a:t>спрайт полоски здоровья, изменяет размер и цвет полоски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err="1" smtClean="0"/>
              <a:t>MySprite</a:t>
            </a:r>
            <a:r>
              <a:rPr lang="ru-RU" sz="2800" dirty="0" smtClean="0"/>
              <a:t> – спрайт-колба регистрирует нажатия, создает анимацию и частицы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Класс </a:t>
            </a:r>
            <a:r>
              <a:rPr lang="en-US" sz="2800" dirty="0" smtClean="0"/>
              <a:t>Particles = </a:t>
            </a:r>
            <a:r>
              <a:rPr lang="ru-RU" sz="2800" dirty="0" smtClean="0"/>
              <a:t>частицы. Они создаются и исчезают</a:t>
            </a:r>
          </a:p>
        </p:txBody>
      </p:sp>
    </p:spTree>
    <p:extLst>
      <p:ext uri="{BB962C8B-B14F-4D97-AF65-F5344CB8AC3E}">
        <p14:creationId xmlns:p14="http://schemas.microsoft.com/office/powerpoint/2010/main" val="6339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программа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3" y="1491258"/>
            <a:ext cx="8130853" cy="475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95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программа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 </a:t>
            </a:r>
            <a:r>
              <a:rPr lang="en-US" sz="3200" dirty="0" err="1" smtClean="0"/>
              <a:t>pygame</a:t>
            </a:r>
            <a:r>
              <a:rPr lang="en-US" sz="3200" dirty="0"/>
              <a:t>,</a:t>
            </a:r>
            <a:r>
              <a:rPr lang="en-US" sz="3200" dirty="0" smtClean="0"/>
              <a:t> Project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 </a:t>
            </a:r>
            <a:r>
              <a:rPr lang="en-US" sz="3200" dirty="0" smtClean="0"/>
              <a:t>GUI </a:t>
            </a:r>
            <a:r>
              <a:rPr lang="ru-RU" sz="3200" dirty="0" smtClean="0"/>
              <a:t>содержит методы создания и прорисовки интерфейса, обработки нажатий, изменения анимации, работы магазинов, формирования нового уровня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Функция </a:t>
            </a:r>
            <a:r>
              <a:rPr lang="en-US" sz="3200" dirty="0" smtClean="0"/>
              <a:t>Main </a:t>
            </a:r>
            <a:r>
              <a:rPr lang="ru-RU" sz="3200" dirty="0" smtClean="0"/>
              <a:t>содержит главный цикл, который обращается к классу </a:t>
            </a:r>
            <a:r>
              <a:rPr lang="en-US" sz="3200" dirty="0" smtClean="0"/>
              <a:t>GUI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87251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основной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 </a:t>
            </a:r>
            <a:r>
              <a:rPr lang="en-US" sz="3200" dirty="0" err="1" smtClean="0"/>
              <a:t>pygame</a:t>
            </a:r>
            <a:r>
              <a:rPr lang="en-US" sz="3200" dirty="0"/>
              <a:t>,</a:t>
            </a:r>
            <a:r>
              <a:rPr lang="en-US" sz="3200" dirty="0" smtClean="0"/>
              <a:t> Project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 </a:t>
            </a:r>
            <a:r>
              <a:rPr lang="en-US" sz="3200" dirty="0" smtClean="0"/>
              <a:t>GUI </a:t>
            </a:r>
            <a:r>
              <a:rPr lang="ru-RU" sz="3200" dirty="0" smtClean="0"/>
              <a:t>содержит методы создания и прорисовки интерфейса, обработки нажатий, изменения анимации, работы магазинов, формирования нового уровня </a:t>
            </a:r>
          </a:p>
        </p:txBody>
      </p:sp>
    </p:spTree>
    <p:extLst>
      <p:ext uri="{BB962C8B-B14F-4D97-AF65-F5344CB8AC3E}">
        <p14:creationId xmlns:p14="http://schemas.microsoft.com/office/powerpoint/2010/main" val="199650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Простой Счетчик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20980" cy="463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87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Простой Счетчик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Читает из файла настройки счетчика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Принимает от пользователя 1 или 2 ряда оценок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После нажатия кнопки роли производит соответствующий расчет или выводит ошибку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Количество членов жюри и выпадающие оценки не учитываются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3733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Счетчика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 </a:t>
            </a:r>
            <a:r>
              <a:rPr lang="en-US" sz="3200" dirty="0" err="1" smtClean="0"/>
              <a:t>pygame</a:t>
            </a:r>
            <a:r>
              <a:rPr lang="en-US" sz="3200" dirty="0" smtClean="0"/>
              <a:t>,</a:t>
            </a:r>
            <a:r>
              <a:rPr lang="ru-RU" sz="3200" dirty="0"/>
              <a:t> </a:t>
            </a:r>
            <a:r>
              <a:rPr lang="en-US" sz="3200" dirty="0" smtClean="0"/>
              <a:t>Project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 </a:t>
            </a:r>
            <a:r>
              <a:rPr lang="en-US" sz="3200" dirty="0" smtClean="0"/>
              <a:t>GUI </a:t>
            </a:r>
            <a:r>
              <a:rPr lang="ru-RU" sz="3200" dirty="0" smtClean="0"/>
              <a:t>содержит методы создания и прорисовки интерфейса, обработки нажатий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 </a:t>
            </a:r>
            <a:r>
              <a:rPr lang="en-US" sz="3200" dirty="0" smtClean="0"/>
              <a:t>Scorer </a:t>
            </a:r>
            <a:r>
              <a:rPr lang="ru-RU" sz="3200" dirty="0" smtClean="0"/>
              <a:t>содержит чтение настроек из файла и их восстановление, сложные методы расчета баллов докладчика, оппонента</a:t>
            </a:r>
            <a:r>
              <a:rPr lang="ru-RU" sz="3200" dirty="0"/>
              <a:t> </a:t>
            </a:r>
            <a:r>
              <a:rPr lang="ru-RU" sz="3200" dirty="0" smtClean="0"/>
              <a:t>и рецензента</a:t>
            </a:r>
          </a:p>
        </p:txBody>
      </p:sp>
    </p:spTree>
    <p:extLst>
      <p:ext uri="{BB962C8B-B14F-4D97-AF65-F5344CB8AC3E}">
        <p14:creationId xmlns:p14="http://schemas.microsoft.com/office/powerpoint/2010/main" val="165640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Недоработки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(Не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а баги и лень)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Требует много ресурсов компьютера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Нажатие на экран загрузки срабатывает как </a:t>
            </a:r>
            <a:r>
              <a:rPr lang="ru-RU" sz="2800" dirty="0" smtClean="0"/>
              <a:t>меню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Сохранение настроек игры перезапускает программу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93204" y="30780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Планы на будущее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149080"/>
            <a:ext cx="78488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Доделать расширенную и полную версии (И всё, что для них нужно)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Подключить сервер для работы сети программ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Переделать светлую тему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Добавить новые спрайты к </a:t>
            </a:r>
            <a:r>
              <a:rPr lang="ru-RU" sz="2800" dirty="0" smtClean="0"/>
              <a:t>игре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418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1811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Созданы программа-счетчик для химического турнира, игра «Колба Головного Мозга», интерфейс </a:t>
            </a:r>
            <a:r>
              <a:rPr lang="en-US" sz="3200" dirty="0" smtClean="0"/>
              <a:t>Project 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264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8280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Существуют химические турниры, например МХТ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Проблема – сложная система оценивания с переводами, выпадающими оценками и коэффициентами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Цель проекта – создать программу-счетчик оценок турнира для оперативного расчета во время боя и упрощения игры командам</a:t>
            </a:r>
          </a:p>
        </p:txBody>
      </p:sp>
    </p:spTree>
    <p:extLst>
      <p:ext uri="{BB962C8B-B14F-4D97-AF65-F5344CB8AC3E}">
        <p14:creationId xmlns:p14="http://schemas.microsoft.com/office/powerpoint/2010/main" val="34208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Данный проект – 4-ая версия счетчика, предыдущие создаются с февраля 2018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Кроме счетчиков есть игры, чтобы украсить редкие, но существующие скучные бои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Полная комплектация (в разработке) – 3 счетчика: действие, бой, калькулятор + 3 игры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Расширенная (в разработке) – 2 счетчика и 2 игры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Базовая – Счетчик «Баллы за действие», игра «Колба Головного Мозга»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Использует интерфейс </a:t>
            </a:r>
            <a:r>
              <a:rPr lang="en-US" sz="2800" dirty="0" smtClean="0"/>
              <a:t>Project R </a:t>
            </a:r>
            <a:r>
              <a:rPr lang="ru-RU" sz="2800" dirty="0" smtClean="0"/>
              <a:t>и утилиту </a:t>
            </a:r>
            <a:r>
              <a:rPr lang="en-US" sz="2800" dirty="0" smtClean="0"/>
              <a:t>WSM</a:t>
            </a:r>
            <a:r>
              <a:rPr lang="ru-RU" sz="2800" dirty="0" smtClean="0"/>
              <a:t> для изменения размера окна и выбора темы оформления</a:t>
            </a:r>
          </a:p>
        </p:txBody>
      </p:sp>
    </p:spTree>
    <p:extLst>
      <p:ext uri="{BB962C8B-B14F-4D97-AF65-F5344CB8AC3E}">
        <p14:creationId xmlns:p14="http://schemas.microsoft.com/office/powerpoint/2010/main" val="24546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Универсальная интерфейсная надстройка для </a:t>
            </a:r>
            <a:r>
              <a:rPr lang="en-US" sz="2800" dirty="0" err="1" smtClean="0"/>
              <a:t>pygame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Цель – упростить формирование базовых элементов интерфейса, свести их к обращению к объекту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Созданы 9 элементов: картинка, строка, строка в рамке, заголовок, текст, многострочный заголовок, кнопка, поле ввода, клавиатура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создания нужен словарь с информацией об элементе, управление через прописанные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95729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 </a:t>
            </a:r>
            <a:r>
              <a:rPr lang="en-US" sz="3200" dirty="0" err="1" smtClean="0"/>
              <a:t>pygame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Каждый элемент вынесен в отдельный класс (их 10: </a:t>
            </a:r>
            <a:r>
              <a:rPr lang="en-US" sz="3200" dirty="0" err="1" smtClean="0"/>
              <a:t>RBase</a:t>
            </a:r>
            <a:r>
              <a:rPr lang="en-US" sz="3200" dirty="0" smtClean="0"/>
              <a:t>, </a:t>
            </a:r>
            <a:r>
              <a:rPr lang="en-US" sz="3200" dirty="0" err="1" smtClean="0"/>
              <a:t>RText</a:t>
            </a:r>
            <a:r>
              <a:rPr lang="en-US" sz="3200" dirty="0" smtClean="0"/>
              <a:t>, </a:t>
            </a:r>
            <a:r>
              <a:rPr lang="en-US" sz="3200" dirty="0" err="1" smtClean="0"/>
              <a:t>Rkeyboard</a:t>
            </a:r>
            <a:r>
              <a:rPr lang="en-US" sz="3200" dirty="0" smtClean="0"/>
              <a:t>…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Инициализация класса принимает словарь, в котором содержатся позиция, картинки, текст и другие элементы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В отдельные методы вынесены способы взаимодействия (наведение курсора на кнопку, нажатие...)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Подробно в комментариях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573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WSM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2" t="34679" r="25308" b="31536"/>
          <a:stretch/>
        </p:blipFill>
        <p:spPr bwMode="auto">
          <a:xfrm>
            <a:off x="2079872" y="1628800"/>
            <a:ext cx="4940400" cy="41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WSM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Windows Size Master – </a:t>
            </a:r>
            <a:r>
              <a:rPr lang="ru-RU" sz="3200" dirty="0" smtClean="0"/>
              <a:t>утилита изменения размера экрана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Открывается при первом запуске программы или сбросе настроек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Принимает введенное разрешение экрана и выбранную тему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Сохраняет их в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Читает их из файла, подстраивает все картинки и координаты под них</a:t>
            </a:r>
          </a:p>
        </p:txBody>
      </p:sp>
    </p:spTree>
    <p:extLst>
      <p:ext uri="{BB962C8B-B14F-4D97-AF65-F5344CB8AC3E}">
        <p14:creationId xmlns:p14="http://schemas.microsoft.com/office/powerpoint/2010/main" val="10971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WSM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73746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 </a:t>
            </a:r>
            <a:r>
              <a:rPr lang="en-US" sz="3200" dirty="0" smtClean="0"/>
              <a:t>WSMGUI: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Использует </a:t>
            </a:r>
            <a:r>
              <a:rPr lang="en-US" sz="3200" dirty="0" smtClean="0"/>
              <a:t>Project R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Внутри графическая оболочка утилиты, сохранение настроек в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 </a:t>
            </a:r>
            <a:r>
              <a:rPr lang="en-US" sz="3200" dirty="0" smtClean="0"/>
              <a:t>WSM: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Читает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Содержит методы преобразования картинки и координат под новый размер экрана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507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Колба Головного Мозга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9915" r="29032" b="24041"/>
          <a:stretch/>
        </p:blipFill>
        <p:spPr bwMode="auto">
          <a:xfrm>
            <a:off x="899592" y="1844824"/>
            <a:ext cx="7416824" cy="413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409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640</Words>
  <Application>Microsoft Office PowerPoint</Application>
  <PresentationFormat>Экран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The United Scorer for Chemistry Tournament &amp; Project R</vt:lpstr>
      <vt:lpstr>Введение</vt:lpstr>
      <vt:lpstr>Общая Информация</vt:lpstr>
      <vt:lpstr>Project R</vt:lpstr>
      <vt:lpstr>Реализация Project R</vt:lpstr>
      <vt:lpstr>WSM</vt:lpstr>
      <vt:lpstr>WSM</vt:lpstr>
      <vt:lpstr>Реализация WSM</vt:lpstr>
      <vt:lpstr>Колба Головного Мозга</vt:lpstr>
      <vt:lpstr>Колба Головного Мозга</vt:lpstr>
      <vt:lpstr>Реализация КГМ</vt:lpstr>
      <vt:lpstr>Основная программа</vt:lpstr>
      <vt:lpstr>Основная программа</vt:lpstr>
      <vt:lpstr>Реализация основной программы</vt:lpstr>
      <vt:lpstr>Простой Счетчик</vt:lpstr>
      <vt:lpstr>Простой Счетчик</vt:lpstr>
      <vt:lpstr>Реализация Счетчика</vt:lpstr>
      <vt:lpstr>Недоработки (Не фичи, а баги и лень)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File Assistant</dc:title>
  <dc:creator>Пётр</dc:creator>
  <cp:lastModifiedBy>Пётр</cp:lastModifiedBy>
  <cp:revision>21</cp:revision>
  <dcterms:created xsi:type="dcterms:W3CDTF">2018-12-12T13:16:02Z</dcterms:created>
  <dcterms:modified xsi:type="dcterms:W3CDTF">2019-04-30T20:24:09Z</dcterms:modified>
</cp:coreProperties>
</file>