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7" r:id="rId9"/>
    <p:sldId id="272" r:id="rId10"/>
    <p:sldId id="273" r:id="rId11"/>
    <p:sldId id="274" r:id="rId12"/>
    <p:sldId id="276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DAD64-2880-4660-8E35-003BA2F447D6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0244DB-B065-41F6-B91E-CA6916F06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1ED1500E-E76F-4BBE-9719-F0CED733C0AE}" type="parTrans" cxnId="{CE09F144-C491-49BF-8F49-1D44A763F88A}">
      <dgm:prSet/>
      <dgm:spPr/>
      <dgm:t>
        <a:bodyPr/>
        <a:lstStyle/>
        <a:p>
          <a:endParaRPr lang="en-US"/>
        </a:p>
      </dgm:t>
    </dgm:pt>
    <dgm:pt modelId="{715B4A92-05E7-488A-9668-C5C59FEE404F}" type="sibTrans" cxnId="{CE09F144-C491-49BF-8F49-1D44A763F88A}">
      <dgm:prSet/>
      <dgm:spPr/>
      <dgm:t>
        <a:bodyPr/>
        <a:lstStyle/>
        <a:p>
          <a:endParaRPr lang="en-US"/>
        </a:p>
      </dgm:t>
    </dgm:pt>
    <dgm:pt modelId="{808640E0-CC12-4F63-96B6-8171903CC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</a:t>
          </a:r>
        </a:p>
        <a:p>
          <a:pPr>
            <a:lnSpc>
              <a:spcPct val="100000"/>
            </a:lnSpc>
          </a:pPr>
          <a:r>
            <a:rPr lang="en-US"/>
            <a:t>Pre-processing</a:t>
          </a:r>
        </a:p>
      </dgm:t>
    </dgm:pt>
    <dgm:pt modelId="{F2024C1B-730E-4298-972A-6D3FCBC58D3C}" type="parTrans" cxnId="{3E835115-6E04-4FA1-890D-B4CC4222284B}">
      <dgm:prSet/>
      <dgm:spPr/>
      <dgm:t>
        <a:bodyPr/>
        <a:lstStyle/>
        <a:p>
          <a:endParaRPr lang="en-US"/>
        </a:p>
      </dgm:t>
    </dgm:pt>
    <dgm:pt modelId="{7F6F7C3E-81D1-4AF8-BDE8-B428E5F04794}" type="sibTrans" cxnId="{3E835115-6E04-4FA1-890D-B4CC4222284B}">
      <dgm:prSet/>
      <dgm:spPr/>
      <dgm:t>
        <a:bodyPr/>
        <a:lstStyle/>
        <a:p>
          <a:endParaRPr lang="en-US"/>
        </a:p>
      </dgm:t>
    </dgm:pt>
    <dgm:pt modelId="{14A2C83B-FB9A-4787-9AAF-2BC66A8ED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</a:t>
          </a:r>
        </a:p>
      </dgm:t>
    </dgm:pt>
    <dgm:pt modelId="{BEDA946D-93A4-4B83-9D99-0813EF74634E}" type="parTrans" cxnId="{0FBFDE04-D771-4445-8597-1A126FE25BAE}">
      <dgm:prSet/>
      <dgm:spPr/>
      <dgm:t>
        <a:bodyPr/>
        <a:lstStyle/>
        <a:p>
          <a:endParaRPr lang="en-US"/>
        </a:p>
      </dgm:t>
    </dgm:pt>
    <dgm:pt modelId="{714A7C4E-E0F4-4812-9BBE-6E46C13355E5}" type="sibTrans" cxnId="{0FBFDE04-D771-4445-8597-1A126FE25BAE}">
      <dgm:prSet/>
      <dgm:spPr/>
      <dgm:t>
        <a:bodyPr/>
        <a:lstStyle/>
        <a:p>
          <a:endParaRPr lang="en-US"/>
        </a:p>
      </dgm:t>
    </dgm:pt>
    <dgm:pt modelId="{61145E7A-870C-4545-8E8A-071BF413B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FA659EC2-F4F8-4A41-8F34-CCB14534ECB1}" type="parTrans" cxnId="{FB3F99B3-E2F9-476B-BD9E-56F78D2FA501}">
      <dgm:prSet/>
      <dgm:spPr/>
      <dgm:t>
        <a:bodyPr/>
        <a:lstStyle/>
        <a:p>
          <a:endParaRPr lang="en-US"/>
        </a:p>
      </dgm:t>
    </dgm:pt>
    <dgm:pt modelId="{4A1E44FE-BBD3-481B-AA27-3457E6770A85}" type="sibTrans" cxnId="{FB3F99B3-E2F9-476B-BD9E-56F78D2FA501}">
      <dgm:prSet/>
      <dgm:spPr/>
      <dgm:t>
        <a:bodyPr/>
        <a:lstStyle/>
        <a:p>
          <a:endParaRPr lang="en-US"/>
        </a:p>
      </dgm:t>
    </dgm:pt>
    <dgm:pt modelId="{66C75165-2F54-4503-A97D-60A741B17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</a:t>
          </a:r>
        </a:p>
      </dgm:t>
    </dgm:pt>
    <dgm:pt modelId="{293D2F69-E2C8-4393-915B-880678904FDD}" type="parTrans" cxnId="{69C09644-E8EF-4F58-B5E2-E7BB8DB80E66}">
      <dgm:prSet/>
      <dgm:spPr/>
      <dgm:t>
        <a:bodyPr/>
        <a:lstStyle/>
        <a:p>
          <a:endParaRPr lang="en-US"/>
        </a:p>
      </dgm:t>
    </dgm:pt>
    <dgm:pt modelId="{115C6556-6F3D-4121-A33E-EAE802B59F8C}" type="sibTrans" cxnId="{69C09644-E8EF-4F58-B5E2-E7BB8DB80E66}">
      <dgm:prSet/>
      <dgm:spPr/>
      <dgm:t>
        <a:bodyPr/>
        <a:lstStyle/>
        <a:p>
          <a:endParaRPr lang="en-US"/>
        </a:p>
      </dgm:t>
    </dgm:pt>
    <dgm:pt modelId="{3098A4C3-690F-41F3-97AF-AC4C4BFFAD63}" type="pres">
      <dgm:prSet presAssocID="{A29DAD64-2880-4660-8E35-003BA2F447D6}" presName="root" presStyleCnt="0">
        <dgm:presLayoutVars>
          <dgm:dir/>
          <dgm:resizeHandles val="exact"/>
        </dgm:presLayoutVars>
      </dgm:prSet>
      <dgm:spPr/>
    </dgm:pt>
    <dgm:pt modelId="{274C7040-B0E4-4DDA-AB6E-48186F218153}" type="pres">
      <dgm:prSet presAssocID="{9B0244DB-B065-41F6-B91E-CA6916F06ED4}" presName="compNode" presStyleCnt="0"/>
      <dgm:spPr/>
    </dgm:pt>
    <dgm:pt modelId="{B0E35772-CC57-43BB-80BF-F989FE50151C}" type="pres">
      <dgm:prSet presAssocID="{9B0244DB-B065-41F6-B91E-CA6916F06E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34C3AFB-3BE3-407D-8856-E9ECC9C2496E}" type="pres">
      <dgm:prSet presAssocID="{9B0244DB-B065-41F6-B91E-CA6916F06ED4}" presName="spaceRect" presStyleCnt="0"/>
      <dgm:spPr/>
    </dgm:pt>
    <dgm:pt modelId="{A86A8011-9CED-4A78-829C-5AF9AB81019C}" type="pres">
      <dgm:prSet presAssocID="{9B0244DB-B065-41F6-B91E-CA6916F06ED4}" presName="textRect" presStyleLbl="revTx" presStyleIdx="0" presStyleCnt="5">
        <dgm:presLayoutVars>
          <dgm:chMax val="1"/>
          <dgm:chPref val="1"/>
        </dgm:presLayoutVars>
      </dgm:prSet>
      <dgm:spPr/>
    </dgm:pt>
    <dgm:pt modelId="{C344A173-5C8E-463D-B5C6-0A3402B68133}" type="pres">
      <dgm:prSet presAssocID="{715B4A92-05E7-488A-9668-C5C59FEE404F}" presName="sibTrans" presStyleCnt="0"/>
      <dgm:spPr/>
    </dgm:pt>
    <dgm:pt modelId="{468F79C5-B754-4A85-AB0B-9ED2D998CAB2}" type="pres">
      <dgm:prSet presAssocID="{808640E0-CC12-4F63-96B6-8171903CCC8C}" presName="compNode" presStyleCnt="0"/>
      <dgm:spPr/>
    </dgm:pt>
    <dgm:pt modelId="{8A2F35C4-8D6A-495C-A797-FC99EF93AA88}" type="pres">
      <dgm:prSet presAssocID="{808640E0-CC12-4F63-96B6-8171903CCC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C7B117-86A9-48F5-84FC-13C7717F600B}" type="pres">
      <dgm:prSet presAssocID="{808640E0-CC12-4F63-96B6-8171903CCC8C}" presName="spaceRect" presStyleCnt="0"/>
      <dgm:spPr/>
    </dgm:pt>
    <dgm:pt modelId="{48C89ADC-6A42-413E-88DB-94EA41E0A100}" type="pres">
      <dgm:prSet presAssocID="{808640E0-CC12-4F63-96B6-8171903CCC8C}" presName="textRect" presStyleLbl="revTx" presStyleIdx="1" presStyleCnt="5">
        <dgm:presLayoutVars>
          <dgm:chMax val="1"/>
          <dgm:chPref val="1"/>
        </dgm:presLayoutVars>
      </dgm:prSet>
      <dgm:spPr/>
    </dgm:pt>
    <dgm:pt modelId="{9013074F-8B23-413E-AB11-F85EA6A2A961}" type="pres">
      <dgm:prSet presAssocID="{7F6F7C3E-81D1-4AF8-BDE8-B428E5F04794}" presName="sibTrans" presStyleCnt="0"/>
      <dgm:spPr/>
    </dgm:pt>
    <dgm:pt modelId="{8B270AAA-9C4E-4425-AEF3-11B9BC1D6F8B}" type="pres">
      <dgm:prSet presAssocID="{14A2C83B-FB9A-4787-9AAF-2BC66A8ED95C}" presName="compNode" presStyleCnt="0"/>
      <dgm:spPr/>
    </dgm:pt>
    <dgm:pt modelId="{80D43F38-44E5-42CC-B83F-B8D2FAD197C3}" type="pres">
      <dgm:prSet presAssocID="{14A2C83B-FB9A-4787-9AAF-2BC66A8ED9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B67F68-9F58-4DBD-B339-CF7E429DA53F}" type="pres">
      <dgm:prSet presAssocID="{14A2C83B-FB9A-4787-9AAF-2BC66A8ED95C}" presName="spaceRect" presStyleCnt="0"/>
      <dgm:spPr/>
    </dgm:pt>
    <dgm:pt modelId="{6742E15E-6062-42E0-8FCA-96F9789798E2}" type="pres">
      <dgm:prSet presAssocID="{14A2C83B-FB9A-4787-9AAF-2BC66A8ED95C}" presName="textRect" presStyleLbl="revTx" presStyleIdx="2" presStyleCnt="5">
        <dgm:presLayoutVars>
          <dgm:chMax val="1"/>
          <dgm:chPref val="1"/>
        </dgm:presLayoutVars>
      </dgm:prSet>
      <dgm:spPr/>
    </dgm:pt>
    <dgm:pt modelId="{CC23627C-03AD-4337-B830-EE5B5E417C8C}" type="pres">
      <dgm:prSet presAssocID="{714A7C4E-E0F4-4812-9BBE-6E46C13355E5}" presName="sibTrans" presStyleCnt="0"/>
      <dgm:spPr/>
    </dgm:pt>
    <dgm:pt modelId="{7BCDD980-4600-4CB2-93DC-5B069E6B0E5A}" type="pres">
      <dgm:prSet presAssocID="{61145E7A-870C-4545-8E8A-071BF413BB74}" presName="compNode" presStyleCnt="0"/>
      <dgm:spPr/>
    </dgm:pt>
    <dgm:pt modelId="{E9A26E8B-0B0E-4BAE-A23A-B7DAE002F89D}" type="pres">
      <dgm:prSet presAssocID="{61145E7A-870C-4545-8E8A-071BF413BB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outline"/>
        </a:ext>
      </dgm:extLst>
    </dgm:pt>
    <dgm:pt modelId="{E933360B-AA65-44FC-B795-895B6F314535}" type="pres">
      <dgm:prSet presAssocID="{61145E7A-870C-4545-8E8A-071BF413BB74}" presName="spaceRect" presStyleCnt="0"/>
      <dgm:spPr/>
    </dgm:pt>
    <dgm:pt modelId="{586DCDA9-F5E5-4663-9066-023305ACF22E}" type="pres">
      <dgm:prSet presAssocID="{61145E7A-870C-4545-8E8A-071BF413BB74}" presName="textRect" presStyleLbl="revTx" presStyleIdx="3" presStyleCnt="5">
        <dgm:presLayoutVars>
          <dgm:chMax val="1"/>
          <dgm:chPref val="1"/>
        </dgm:presLayoutVars>
      </dgm:prSet>
      <dgm:spPr/>
    </dgm:pt>
    <dgm:pt modelId="{A1B3719F-B417-4CD4-A9E3-064044EF7E8F}" type="pres">
      <dgm:prSet presAssocID="{4A1E44FE-BBD3-481B-AA27-3457E6770A85}" presName="sibTrans" presStyleCnt="0"/>
      <dgm:spPr/>
    </dgm:pt>
    <dgm:pt modelId="{F1DBB768-814C-4131-B220-6A2645141C58}" type="pres">
      <dgm:prSet presAssocID="{66C75165-2F54-4503-A97D-60A741B17D77}" presName="compNode" presStyleCnt="0"/>
      <dgm:spPr/>
    </dgm:pt>
    <dgm:pt modelId="{8EDDE46F-2B0A-458F-8B25-5903CAB7C925}" type="pres">
      <dgm:prSet presAssocID="{66C75165-2F54-4503-A97D-60A741B17D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C9EB254-941A-4234-A8ED-7976B0C3613B}" type="pres">
      <dgm:prSet presAssocID="{66C75165-2F54-4503-A97D-60A741B17D77}" presName="spaceRect" presStyleCnt="0"/>
      <dgm:spPr/>
    </dgm:pt>
    <dgm:pt modelId="{40073F28-8C29-458C-A478-699FB4C97DF9}" type="pres">
      <dgm:prSet presAssocID="{66C75165-2F54-4503-A97D-60A741B17D7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BFDE04-D771-4445-8597-1A126FE25BAE}" srcId="{A29DAD64-2880-4660-8E35-003BA2F447D6}" destId="{14A2C83B-FB9A-4787-9AAF-2BC66A8ED95C}" srcOrd="2" destOrd="0" parTransId="{BEDA946D-93A4-4B83-9D99-0813EF74634E}" sibTransId="{714A7C4E-E0F4-4812-9BBE-6E46C13355E5}"/>
    <dgm:cxn modelId="{3E835115-6E04-4FA1-890D-B4CC4222284B}" srcId="{A29DAD64-2880-4660-8E35-003BA2F447D6}" destId="{808640E0-CC12-4F63-96B6-8171903CCC8C}" srcOrd="1" destOrd="0" parTransId="{F2024C1B-730E-4298-972A-6D3FCBC58D3C}" sibTransId="{7F6F7C3E-81D1-4AF8-BDE8-B428E5F04794}"/>
    <dgm:cxn modelId="{1B60EC22-CE44-4C37-86B4-54BA1F165E5C}" type="presOf" srcId="{9B0244DB-B065-41F6-B91E-CA6916F06ED4}" destId="{A86A8011-9CED-4A78-829C-5AF9AB81019C}" srcOrd="0" destOrd="0" presId="urn:microsoft.com/office/officeart/2018/2/layout/IconLabelList"/>
    <dgm:cxn modelId="{582A4539-4D9D-45F1-9BB9-BAF89FF89C75}" type="presOf" srcId="{14A2C83B-FB9A-4787-9AAF-2BC66A8ED95C}" destId="{6742E15E-6062-42E0-8FCA-96F9789798E2}" srcOrd="0" destOrd="0" presId="urn:microsoft.com/office/officeart/2018/2/layout/IconLabelList"/>
    <dgm:cxn modelId="{69C09644-E8EF-4F58-B5E2-E7BB8DB80E66}" srcId="{A29DAD64-2880-4660-8E35-003BA2F447D6}" destId="{66C75165-2F54-4503-A97D-60A741B17D77}" srcOrd="4" destOrd="0" parTransId="{293D2F69-E2C8-4393-915B-880678904FDD}" sibTransId="{115C6556-6F3D-4121-A33E-EAE802B59F8C}"/>
    <dgm:cxn modelId="{CE09F144-C491-49BF-8F49-1D44A763F88A}" srcId="{A29DAD64-2880-4660-8E35-003BA2F447D6}" destId="{9B0244DB-B065-41F6-B91E-CA6916F06ED4}" srcOrd="0" destOrd="0" parTransId="{1ED1500E-E76F-4BBE-9719-F0CED733C0AE}" sibTransId="{715B4A92-05E7-488A-9668-C5C59FEE404F}"/>
    <dgm:cxn modelId="{ECC3F657-DD94-443A-B982-E889F701AF2D}" type="presOf" srcId="{808640E0-CC12-4F63-96B6-8171903CCC8C}" destId="{48C89ADC-6A42-413E-88DB-94EA41E0A100}" srcOrd="0" destOrd="0" presId="urn:microsoft.com/office/officeart/2018/2/layout/IconLabelList"/>
    <dgm:cxn modelId="{E6DC19B1-78FF-4A81-9FD9-277F33CE40A2}" type="presOf" srcId="{66C75165-2F54-4503-A97D-60A741B17D77}" destId="{40073F28-8C29-458C-A478-699FB4C97DF9}" srcOrd="0" destOrd="0" presId="urn:microsoft.com/office/officeart/2018/2/layout/IconLabelList"/>
    <dgm:cxn modelId="{FB3F99B3-E2F9-476B-BD9E-56F78D2FA501}" srcId="{A29DAD64-2880-4660-8E35-003BA2F447D6}" destId="{61145E7A-870C-4545-8E8A-071BF413BB74}" srcOrd="3" destOrd="0" parTransId="{FA659EC2-F4F8-4A41-8F34-CCB14534ECB1}" sibTransId="{4A1E44FE-BBD3-481B-AA27-3457E6770A85}"/>
    <dgm:cxn modelId="{F16AC6BC-5029-4A12-A8B5-449B0FC1D46B}" type="presOf" srcId="{61145E7A-870C-4545-8E8A-071BF413BB74}" destId="{586DCDA9-F5E5-4663-9066-023305ACF22E}" srcOrd="0" destOrd="0" presId="urn:microsoft.com/office/officeart/2018/2/layout/IconLabelList"/>
    <dgm:cxn modelId="{3088B5C3-7885-4BA9-8844-1052F00D7E1C}" type="presOf" srcId="{A29DAD64-2880-4660-8E35-003BA2F447D6}" destId="{3098A4C3-690F-41F3-97AF-AC4C4BFFAD63}" srcOrd="0" destOrd="0" presId="urn:microsoft.com/office/officeart/2018/2/layout/IconLabelList"/>
    <dgm:cxn modelId="{698097D7-0DC2-4D5E-AD94-063CC680CA44}" type="presParOf" srcId="{3098A4C3-690F-41F3-97AF-AC4C4BFFAD63}" destId="{274C7040-B0E4-4DDA-AB6E-48186F218153}" srcOrd="0" destOrd="0" presId="urn:microsoft.com/office/officeart/2018/2/layout/IconLabelList"/>
    <dgm:cxn modelId="{7112D79D-065B-4152-930B-7204F27FDB5E}" type="presParOf" srcId="{274C7040-B0E4-4DDA-AB6E-48186F218153}" destId="{B0E35772-CC57-43BB-80BF-F989FE50151C}" srcOrd="0" destOrd="0" presId="urn:microsoft.com/office/officeart/2018/2/layout/IconLabelList"/>
    <dgm:cxn modelId="{0CB2BE8C-7BEA-402E-99FC-23FBFDC6EC91}" type="presParOf" srcId="{274C7040-B0E4-4DDA-AB6E-48186F218153}" destId="{834C3AFB-3BE3-407D-8856-E9ECC9C2496E}" srcOrd="1" destOrd="0" presId="urn:microsoft.com/office/officeart/2018/2/layout/IconLabelList"/>
    <dgm:cxn modelId="{8FD11FC1-3410-4989-A802-2BDEBDBCBBCA}" type="presParOf" srcId="{274C7040-B0E4-4DDA-AB6E-48186F218153}" destId="{A86A8011-9CED-4A78-829C-5AF9AB81019C}" srcOrd="2" destOrd="0" presId="urn:microsoft.com/office/officeart/2018/2/layout/IconLabelList"/>
    <dgm:cxn modelId="{651AF85C-7528-42C0-888C-33BFB3BC836B}" type="presParOf" srcId="{3098A4C3-690F-41F3-97AF-AC4C4BFFAD63}" destId="{C344A173-5C8E-463D-B5C6-0A3402B68133}" srcOrd="1" destOrd="0" presId="urn:microsoft.com/office/officeart/2018/2/layout/IconLabelList"/>
    <dgm:cxn modelId="{DB8F8749-2738-4828-B6D6-AC7FBE081F52}" type="presParOf" srcId="{3098A4C3-690F-41F3-97AF-AC4C4BFFAD63}" destId="{468F79C5-B754-4A85-AB0B-9ED2D998CAB2}" srcOrd="2" destOrd="0" presId="urn:microsoft.com/office/officeart/2018/2/layout/IconLabelList"/>
    <dgm:cxn modelId="{4967A5B7-BC7B-47A7-80AA-360AE97610F8}" type="presParOf" srcId="{468F79C5-B754-4A85-AB0B-9ED2D998CAB2}" destId="{8A2F35C4-8D6A-495C-A797-FC99EF93AA88}" srcOrd="0" destOrd="0" presId="urn:microsoft.com/office/officeart/2018/2/layout/IconLabelList"/>
    <dgm:cxn modelId="{650E0CB9-FD7A-4AE0-8674-B8B86496B81C}" type="presParOf" srcId="{468F79C5-B754-4A85-AB0B-9ED2D998CAB2}" destId="{17C7B117-86A9-48F5-84FC-13C7717F600B}" srcOrd="1" destOrd="0" presId="urn:microsoft.com/office/officeart/2018/2/layout/IconLabelList"/>
    <dgm:cxn modelId="{E3DC3D6A-8BB5-46AB-9627-7B4049E6697A}" type="presParOf" srcId="{468F79C5-B754-4A85-AB0B-9ED2D998CAB2}" destId="{48C89ADC-6A42-413E-88DB-94EA41E0A100}" srcOrd="2" destOrd="0" presId="urn:microsoft.com/office/officeart/2018/2/layout/IconLabelList"/>
    <dgm:cxn modelId="{5C5ABE5A-0931-4F64-AB01-5C23B01F71B5}" type="presParOf" srcId="{3098A4C3-690F-41F3-97AF-AC4C4BFFAD63}" destId="{9013074F-8B23-413E-AB11-F85EA6A2A961}" srcOrd="3" destOrd="0" presId="urn:microsoft.com/office/officeart/2018/2/layout/IconLabelList"/>
    <dgm:cxn modelId="{EBA026F4-C111-44DF-930E-B1A4DAC81E22}" type="presParOf" srcId="{3098A4C3-690F-41F3-97AF-AC4C4BFFAD63}" destId="{8B270AAA-9C4E-4425-AEF3-11B9BC1D6F8B}" srcOrd="4" destOrd="0" presId="urn:microsoft.com/office/officeart/2018/2/layout/IconLabelList"/>
    <dgm:cxn modelId="{9FC3188A-E9A5-4BD3-B722-3A9917C92210}" type="presParOf" srcId="{8B270AAA-9C4E-4425-AEF3-11B9BC1D6F8B}" destId="{80D43F38-44E5-42CC-B83F-B8D2FAD197C3}" srcOrd="0" destOrd="0" presId="urn:microsoft.com/office/officeart/2018/2/layout/IconLabelList"/>
    <dgm:cxn modelId="{6256B5BD-71FE-49A8-BA18-D826F454BF62}" type="presParOf" srcId="{8B270AAA-9C4E-4425-AEF3-11B9BC1D6F8B}" destId="{6DB67F68-9F58-4DBD-B339-CF7E429DA53F}" srcOrd="1" destOrd="0" presId="urn:microsoft.com/office/officeart/2018/2/layout/IconLabelList"/>
    <dgm:cxn modelId="{9E2442A0-EB76-4486-B9E7-145FB9709E14}" type="presParOf" srcId="{8B270AAA-9C4E-4425-AEF3-11B9BC1D6F8B}" destId="{6742E15E-6062-42E0-8FCA-96F9789798E2}" srcOrd="2" destOrd="0" presId="urn:microsoft.com/office/officeart/2018/2/layout/IconLabelList"/>
    <dgm:cxn modelId="{A3974D03-2918-4ED6-BDA0-B2E439F9C167}" type="presParOf" srcId="{3098A4C3-690F-41F3-97AF-AC4C4BFFAD63}" destId="{CC23627C-03AD-4337-B830-EE5B5E417C8C}" srcOrd="5" destOrd="0" presId="urn:microsoft.com/office/officeart/2018/2/layout/IconLabelList"/>
    <dgm:cxn modelId="{AE804ACF-F27E-43CD-AEEE-F78C15C2C239}" type="presParOf" srcId="{3098A4C3-690F-41F3-97AF-AC4C4BFFAD63}" destId="{7BCDD980-4600-4CB2-93DC-5B069E6B0E5A}" srcOrd="6" destOrd="0" presId="urn:microsoft.com/office/officeart/2018/2/layout/IconLabelList"/>
    <dgm:cxn modelId="{943448E8-636B-48C0-8C4B-3C260555EEB5}" type="presParOf" srcId="{7BCDD980-4600-4CB2-93DC-5B069E6B0E5A}" destId="{E9A26E8B-0B0E-4BAE-A23A-B7DAE002F89D}" srcOrd="0" destOrd="0" presId="urn:microsoft.com/office/officeart/2018/2/layout/IconLabelList"/>
    <dgm:cxn modelId="{0BEF703A-BB41-41C9-A242-3D0508225B95}" type="presParOf" srcId="{7BCDD980-4600-4CB2-93DC-5B069E6B0E5A}" destId="{E933360B-AA65-44FC-B795-895B6F314535}" srcOrd="1" destOrd="0" presId="urn:microsoft.com/office/officeart/2018/2/layout/IconLabelList"/>
    <dgm:cxn modelId="{0011F7F9-06B5-4AEB-AA0D-7652E5CE94EE}" type="presParOf" srcId="{7BCDD980-4600-4CB2-93DC-5B069E6B0E5A}" destId="{586DCDA9-F5E5-4663-9066-023305ACF22E}" srcOrd="2" destOrd="0" presId="urn:microsoft.com/office/officeart/2018/2/layout/IconLabelList"/>
    <dgm:cxn modelId="{07F46E93-B5F8-466D-8447-E70CD197BD21}" type="presParOf" srcId="{3098A4C3-690F-41F3-97AF-AC4C4BFFAD63}" destId="{A1B3719F-B417-4CD4-A9E3-064044EF7E8F}" srcOrd="7" destOrd="0" presId="urn:microsoft.com/office/officeart/2018/2/layout/IconLabelList"/>
    <dgm:cxn modelId="{91DDAF32-DD42-4454-8297-43A0F8DD225A}" type="presParOf" srcId="{3098A4C3-690F-41F3-97AF-AC4C4BFFAD63}" destId="{F1DBB768-814C-4131-B220-6A2645141C58}" srcOrd="8" destOrd="0" presId="urn:microsoft.com/office/officeart/2018/2/layout/IconLabelList"/>
    <dgm:cxn modelId="{197A7D87-3A43-4EED-BBC2-4BF69C75BFF1}" type="presParOf" srcId="{F1DBB768-814C-4131-B220-6A2645141C58}" destId="{8EDDE46F-2B0A-458F-8B25-5903CAB7C925}" srcOrd="0" destOrd="0" presId="urn:microsoft.com/office/officeart/2018/2/layout/IconLabelList"/>
    <dgm:cxn modelId="{52D2BC99-8AF4-49AF-B1E2-5F6E7B14CD18}" type="presParOf" srcId="{F1DBB768-814C-4131-B220-6A2645141C58}" destId="{0C9EB254-941A-4234-A8ED-7976B0C3613B}" srcOrd="1" destOrd="0" presId="urn:microsoft.com/office/officeart/2018/2/layout/IconLabelList"/>
    <dgm:cxn modelId="{0CC4544C-1DC6-4572-A0DF-D6DAFEBC49A0}" type="presParOf" srcId="{F1DBB768-814C-4131-B220-6A2645141C58}" destId="{40073F28-8C29-458C-A478-699FB4C97D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5772-CC57-43BB-80BF-F989FE50151C}">
      <dsp:nvSpPr>
        <dsp:cNvPr id="0" name=""/>
        <dsp:cNvSpPr/>
      </dsp:nvSpPr>
      <dsp:spPr>
        <a:xfrm>
          <a:off x="62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A8011-9CED-4A78-829C-5AF9AB81019C}">
      <dsp:nvSpPr>
        <dsp:cNvPr id="0" name=""/>
        <dsp:cNvSpPr/>
      </dsp:nvSpPr>
      <dsp:spPr>
        <a:xfrm>
          <a:off x="12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</a:t>
          </a:r>
        </a:p>
      </dsp:txBody>
      <dsp:txXfrm>
        <a:off x="127800" y="2052514"/>
        <a:ext cx="1800000" cy="720000"/>
      </dsp:txXfrm>
    </dsp:sp>
    <dsp:sp modelId="{8A2F35C4-8D6A-495C-A797-FC99EF93AA88}">
      <dsp:nvSpPr>
        <dsp:cNvPr id="0" name=""/>
        <dsp:cNvSpPr/>
      </dsp:nvSpPr>
      <dsp:spPr>
        <a:xfrm>
          <a:off x="2737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89ADC-6A42-413E-88DB-94EA41E0A100}">
      <dsp:nvSpPr>
        <dsp:cNvPr id="0" name=""/>
        <dsp:cNvSpPr/>
      </dsp:nvSpPr>
      <dsp:spPr>
        <a:xfrm>
          <a:off x="2242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Pre-processing</a:t>
          </a:r>
        </a:p>
      </dsp:txBody>
      <dsp:txXfrm>
        <a:off x="2242800" y="2052514"/>
        <a:ext cx="1800000" cy="720000"/>
      </dsp:txXfrm>
    </dsp:sp>
    <dsp:sp modelId="{80D43F38-44E5-42CC-B83F-B8D2FAD197C3}">
      <dsp:nvSpPr>
        <dsp:cNvPr id="0" name=""/>
        <dsp:cNvSpPr/>
      </dsp:nvSpPr>
      <dsp:spPr>
        <a:xfrm>
          <a:off x="485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2E15E-6062-42E0-8FCA-96F9789798E2}">
      <dsp:nvSpPr>
        <dsp:cNvPr id="0" name=""/>
        <dsp:cNvSpPr/>
      </dsp:nvSpPr>
      <dsp:spPr>
        <a:xfrm>
          <a:off x="435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Algorithm</a:t>
          </a:r>
        </a:p>
      </dsp:txBody>
      <dsp:txXfrm>
        <a:off x="4357800" y="2052514"/>
        <a:ext cx="1800000" cy="720000"/>
      </dsp:txXfrm>
    </dsp:sp>
    <dsp:sp modelId="{E9A26E8B-0B0E-4BAE-A23A-B7DAE002F89D}">
      <dsp:nvSpPr>
        <dsp:cNvPr id="0" name=""/>
        <dsp:cNvSpPr/>
      </dsp:nvSpPr>
      <dsp:spPr>
        <a:xfrm>
          <a:off x="6967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DCDA9-F5E5-4663-9066-023305ACF22E}">
      <dsp:nvSpPr>
        <dsp:cNvPr id="0" name=""/>
        <dsp:cNvSpPr/>
      </dsp:nvSpPr>
      <dsp:spPr>
        <a:xfrm>
          <a:off x="6472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</a:t>
          </a:r>
        </a:p>
      </dsp:txBody>
      <dsp:txXfrm>
        <a:off x="6472800" y="2052514"/>
        <a:ext cx="1800000" cy="720000"/>
      </dsp:txXfrm>
    </dsp:sp>
    <dsp:sp modelId="{8EDDE46F-2B0A-458F-8B25-5903CAB7C925}">
      <dsp:nvSpPr>
        <dsp:cNvPr id="0" name=""/>
        <dsp:cNvSpPr/>
      </dsp:nvSpPr>
      <dsp:spPr>
        <a:xfrm>
          <a:off x="908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73F28-8C29-458C-A478-699FB4C97DF9}">
      <dsp:nvSpPr>
        <dsp:cNvPr id="0" name=""/>
        <dsp:cNvSpPr/>
      </dsp:nvSpPr>
      <dsp:spPr>
        <a:xfrm>
          <a:off x="858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Summary</a:t>
          </a:r>
        </a:p>
      </dsp:txBody>
      <dsp:txXfrm>
        <a:off x="8587800" y="205251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1519237"/>
            <a:ext cx="6565447" cy="1909763"/>
          </a:xfrm>
        </p:spPr>
        <p:txBody>
          <a:bodyPr anchor="b">
            <a:normAutofit/>
          </a:bodyPr>
          <a:lstStyle/>
          <a:p>
            <a:r>
              <a:rPr lang="en-US" sz="4000" dirty="0"/>
              <a:t>BRAIN TUMOUR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3689860"/>
            <a:ext cx="6696074" cy="1136140"/>
          </a:xfrm>
        </p:spPr>
        <p:txBody>
          <a:bodyPr anchor="b">
            <a:noAutofit/>
          </a:bodyPr>
          <a:lstStyle/>
          <a:p>
            <a:r>
              <a:rPr lang="en-US" sz="2000" dirty="0"/>
              <a:t>CS 6350 BIG DATA MANAGEMENT AND ANALYTICS</a:t>
            </a:r>
          </a:p>
          <a:p>
            <a:endParaRPr lang="en-US" sz="2000" dirty="0"/>
          </a:p>
          <a:p>
            <a:r>
              <a:rPr lang="en-US" sz="2000" dirty="0"/>
              <a:t>Group Project Presentation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A3B5547-B600-65C2-D8AB-BCF8D94E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AC7E6F-6C24-77C6-F1E5-D16A35E0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2AAAA1-23F1-9CB0-135D-FE0D49F2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604839"/>
            <a:ext cx="5111750" cy="62452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371600"/>
            <a:ext cx="5363845" cy="44399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aims to apply SSL with contrastive pretraining to improve brain tumor classification using MRI scans.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architecture, featuring an encoder, augmenter, and non-linear projection head, played a vital role in enhancing the quality of image representations.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Contrastive accuracy and linear probing accuracy were reliable performance metrics, indicating the model's ability to learn meaningful representations and classify brain tumors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techniques, such as noise removal and resizing, ensured consistent and high-quality input images, contributed to improved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20 epochs of training and finetuning, the model demonstrated significant improvements in accuracy, surpassing the performance of the initial model.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280456"/>
            <a:ext cx="611632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27417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1600" dirty="0" err="1"/>
              <a:t>Shanmukha</a:t>
            </a:r>
            <a:r>
              <a:rPr lang="en-US" sz="1600" dirty="0"/>
              <a:t> </a:t>
            </a:r>
            <a:r>
              <a:rPr lang="en-US" sz="1600" dirty="0" err="1"/>
              <a:t>Bodapati</a:t>
            </a:r>
            <a:endParaRPr lang="en-US" sz="1600" dirty="0"/>
          </a:p>
          <a:p>
            <a:r>
              <a:rPr lang="en-US" sz="1600" dirty="0"/>
              <a:t> Arya Sawant</a:t>
            </a:r>
          </a:p>
          <a:p>
            <a:r>
              <a:rPr lang="en-US" sz="1600" dirty="0"/>
              <a:t>Sarthak Gaur</a:t>
            </a:r>
          </a:p>
          <a:p>
            <a:r>
              <a:rPr lang="en-US" sz="1600" dirty="0"/>
              <a:t> Mehak </a:t>
            </a:r>
            <a:r>
              <a:rPr lang="en-US" sz="1600" dirty="0" err="1"/>
              <a:t>Lnu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18AE923-A0E2-0ED1-562D-DC72D1387B2B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72996846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38519"/>
            <a:ext cx="5111750" cy="1204912"/>
          </a:xfrm>
        </p:spPr>
        <p:txBody>
          <a:bodyPr>
            <a:normAutofit/>
          </a:bodyPr>
          <a:lstStyle/>
          <a:p>
            <a:r>
              <a:rPr lang="en-US" sz="30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0955" y="2482214"/>
            <a:ext cx="5111750" cy="328866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Semi-Supervised Learning has been increasing in </a:t>
            </a:r>
            <a:r>
              <a:rPr lang="en-US" sz="1600" spc="50" dirty="0">
                <a:solidFill>
                  <a:schemeClr val="tx1"/>
                </a:solidFill>
              </a:rPr>
              <a:t>popularity for image classification due to not needing as many labels.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Image Classification is performed on MRI scans with brain tumors using semi-supervised learning.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models are pre-trained using contrastive learning to improve accuracy on new images.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440" y="238761"/>
            <a:ext cx="5237480" cy="1092200"/>
          </a:xfrm>
        </p:spPr>
        <p:txBody>
          <a:bodyPr/>
          <a:lstStyle/>
          <a:p>
            <a:r>
              <a:rPr lang="en-US" sz="3500" dirty="0"/>
              <a:t>DATA -PREPROCESSING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493520"/>
            <a:ext cx="5074920" cy="4754879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000" dirty="0"/>
              <a:t>Dataset: 7023 MRI scans from 3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Training: 5712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Testing: 1311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+mj-lt"/>
              <a:buAutoNum type="arabicPeriod" startAt="2"/>
            </a:pPr>
            <a:r>
              <a:rPr lang="en-US" sz="2000" dirty="0"/>
              <a:t>Classes: glioma, meningioma, pituitary, no tumor</a:t>
            </a:r>
          </a:p>
          <a:p>
            <a:pPr algn="l">
              <a:buFont typeface="+mj-lt"/>
              <a:buAutoNum type="arabicPeriod" startAt="2"/>
            </a:pPr>
            <a:endParaRPr lang="en-US" sz="2000" dirty="0"/>
          </a:p>
          <a:p>
            <a:pPr algn="l">
              <a:buFont typeface="+mj-lt"/>
              <a:buAutoNum type="arabicPeriod" startAt="2"/>
            </a:pPr>
            <a:r>
              <a:rPr lang="en-US" sz="2000" dirty="0"/>
              <a:t>Preprocessing: Cropped to remove noise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Grayscale conversion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Margin threshold, erosion, dilation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Cropped using pixel boundaries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Resized to 256 x 256 pixels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+mj-lt"/>
              <a:buAutoNum type="arabicPeriod" startAt="4"/>
            </a:pPr>
            <a:r>
              <a:rPr lang="en-US" sz="2000" dirty="0"/>
              <a:t>Training data split: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Unlabeled set: 286 images (5%)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Labeled set: 5426 images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3F95D790-4BFC-B5BF-8AC3-AF0B2C8D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0F023B1-F176-2523-D3C9-6F2949F9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8743" y="5553867"/>
            <a:ext cx="4304016" cy="823912"/>
          </a:xfrm>
        </p:spPr>
        <p:txBody>
          <a:bodyPr/>
          <a:lstStyle/>
          <a:p>
            <a:r>
              <a:rPr lang="en-US" dirty="0"/>
              <a:t>Fig. 1. Some examples of images from the dataset along with their classes. 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69967F-D0AB-47F4-AF0C-10F7047A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43" y="916444"/>
            <a:ext cx="4304017" cy="4403089"/>
          </a:xfrm>
          <a:prstGeom prst="rect">
            <a:avLst/>
          </a:prstGeom>
          <a:noFill/>
        </p:spPr>
      </p:pic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7AC4F992-FA6E-03DC-EDA6-A98FC6F49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03BF7D76-3CD5-C966-DF87-C6EAC6E8C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endParaRPr lang="en-US"/>
          </a:p>
        </p:txBody>
      </p:sp>
      <p:sp>
        <p:nvSpPr>
          <p:cNvPr id="53" name="Date Placeholder 6">
            <a:extLst>
              <a:ext uri="{FF2B5EF4-FFF2-40B4-BE49-F238E27FC236}">
                <a16:creationId xmlns:a16="http://schemas.microsoft.com/office/drawing/2014/main" id="{F2D7D629-9A82-A4D6-A152-03177B2A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4" name="Footer Placeholder 7">
            <a:extLst>
              <a:ext uri="{FF2B5EF4-FFF2-40B4-BE49-F238E27FC236}">
                <a16:creationId xmlns:a16="http://schemas.microsoft.com/office/drawing/2014/main" id="{431BC816-7C2A-7D8C-F692-5611B8C9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B052806-2141-91EA-07F6-2E5B985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440" y="238761"/>
            <a:ext cx="5923280" cy="1092200"/>
          </a:xfrm>
        </p:spPr>
        <p:txBody>
          <a:bodyPr/>
          <a:lstStyle/>
          <a:p>
            <a:r>
              <a:rPr lang="en-US" sz="3000" dirty="0"/>
              <a:t>SSL Model with Contrastive Pretraining-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493520"/>
            <a:ext cx="5074920" cy="475487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1. Model Components: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Encoder: Uses Conv2D layers to encode image representations.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Augmenter: Performs random horizontal flip, vertical, and horizontal shift.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Weak Augmentation: Alters 13% of the image.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Strong Augmentation: Alters 50% of the image.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Non-linear Projection Head: Enhances encoder's representations.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Linear Probing Layer: Used as a performance metric.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2. Performance Metrics: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Contrastive Accuracy (based on </a:t>
            </a:r>
            <a:r>
              <a:rPr lang="en-US" sz="1600" dirty="0" err="1"/>
              <a:t>SimCLR</a:t>
            </a:r>
            <a:r>
              <a:rPr lang="en-US" sz="1600" dirty="0"/>
              <a:t>): Measures similarity between augmented and other images.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Linear Probing Accuracy: Measures accuracy of a logistic regression classifier on encoder's features.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Utilizes </a:t>
            </a:r>
            <a:r>
              <a:rPr lang="en-US" sz="1600" dirty="0" err="1"/>
              <a:t>SparseCategoricalAccuracy</a:t>
            </a:r>
            <a:r>
              <a:rPr lang="en-US" sz="1600" dirty="0"/>
              <a:t>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440" y="238761"/>
            <a:ext cx="5923280" cy="1092200"/>
          </a:xfrm>
        </p:spPr>
        <p:txBody>
          <a:bodyPr/>
          <a:lstStyle/>
          <a:p>
            <a:r>
              <a:rPr lang="en-US" sz="3000" dirty="0"/>
              <a:t>SSL Model with Contrastive Pretraining-II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493520"/>
            <a:ext cx="5074920" cy="47548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3. Loss Functions: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InfoNCE</a:t>
            </a:r>
            <a:r>
              <a:rPr lang="en-US" dirty="0"/>
              <a:t> (Information Noise-Contrastive Estimation): Minimized during training.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NT-</a:t>
            </a:r>
            <a:r>
              <a:rPr lang="en-US" dirty="0" err="1"/>
              <a:t>Xent</a:t>
            </a:r>
            <a:r>
              <a:rPr lang="en-US" dirty="0"/>
              <a:t> (Normalized Temperature-Scaled Cross Entropy): Minimized during training.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computed by comparing representations of an image to all possible pairs using cosine similarity.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4. Model Training: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20 epochs of training.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Adam optimizer used for finetuning the model.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step predicts classes on testing data after each epoch.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Initial model and finetuned model both trained.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7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0A-1A2F-2ECE-8349-1BADE85A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0" y="406401"/>
            <a:ext cx="8368348" cy="9448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RESULTS-I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84C5168-2CD9-F8FA-5FEA-8FE19651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206" y="4973242"/>
            <a:ext cx="4599312" cy="725552"/>
          </a:xfrm>
        </p:spPr>
        <p:txBody>
          <a:bodyPr/>
          <a:lstStyle/>
          <a:p>
            <a:r>
              <a:rPr lang="en-US" sz="1200" dirty="0"/>
              <a:t>Fig. 2. Contrastive and linear probing accuracies for the initial and finetuned model across 20 epochs.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0AE11D3-6CFA-5416-4E63-7AF7B99F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14" y="1450010"/>
            <a:ext cx="4487477" cy="3690950"/>
          </a:xfrm>
          <a:prstGeom prst="rect">
            <a:avLst/>
          </a:prstGeom>
          <a:noFill/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8EC3DC-C7F0-09E3-77B5-A8F79ACC9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71213" y="4973242"/>
            <a:ext cx="4487477" cy="725551"/>
          </a:xfrm>
        </p:spPr>
        <p:txBody>
          <a:bodyPr/>
          <a:lstStyle/>
          <a:p>
            <a:r>
              <a:rPr lang="en-US" sz="1200" dirty="0"/>
              <a:t>Fig.3. Contrastive and linear probing losses for the initial and finetuned model across 20 epochs. 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6D194F36-4D1C-305B-2BC7-6A6094DD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207" y="1450011"/>
            <a:ext cx="4599312" cy="3690949"/>
          </a:xfrm>
          <a:prstGeom prst="rect">
            <a:avLst/>
          </a:prstGeom>
          <a:noFill/>
        </p:spPr>
      </p:pic>
      <p:sp>
        <p:nvSpPr>
          <p:cNvPr id="26" name="Date Placeholder 6">
            <a:extLst>
              <a:ext uri="{FF2B5EF4-FFF2-40B4-BE49-F238E27FC236}">
                <a16:creationId xmlns:a16="http://schemas.microsoft.com/office/drawing/2014/main" id="{E90F36A8-F2FD-F1F6-6255-027AE607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F4DABAA9-64FA-7272-3FD0-25409421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7D45ED2B-3371-7B80-43A1-55310EC4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38519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dirty="0"/>
              <a:t>RESULTS-II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0955" y="2482214"/>
            <a:ext cx="5111750" cy="328866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Training accuracy improves significantly after training for 20 epochs.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There is a large performance improvement for the finetuned model from the initial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peak training accuracy reaches 87.76% for the finetuned model but only 60.37% for the initial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peak testing accuracy of 54.61% for the initial model and a peak testing accuracy of 71.55% on our finetuned model, indicating a big performance jump after finetuning.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8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108</TotalTime>
  <Words>612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BRAIN TUMOUR CLASSIFICATION</vt:lpstr>
      <vt:lpstr>AGENDA</vt:lpstr>
      <vt:lpstr>INTRODUCTION</vt:lpstr>
      <vt:lpstr>DATA -PREPROCESSING</vt:lpstr>
      <vt:lpstr>PowerPoint Presentation</vt:lpstr>
      <vt:lpstr>SSL Model with Contrastive Pretraining- I</vt:lpstr>
      <vt:lpstr>SSL Model with Contrastive Pretraining-II</vt:lpstr>
      <vt:lpstr>RESULTS-I</vt:lpstr>
      <vt:lpstr>RESULTS-II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TUMOUR CLASSIFICATION</dc:title>
  <dc:creator>Arya Sawant</dc:creator>
  <cp:lastModifiedBy>Arya Sawant</cp:lastModifiedBy>
  <cp:revision>2</cp:revision>
  <dcterms:created xsi:type="dcterms:W3CDTF">2023-05-07T21:44:17Z</dcterms:created>
  <dcterms:modified xsi:type="dcterms:W3CDTF">2023-05-08T01:10:26Z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