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6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ä¸»é¢æ ·å¼ 1 - å¼ºè°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ä¸»é¢æ ·å¼ 1 - å¼ºè°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ä¸»é¢æ ·å¼ 1 - å¼ºè°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691255" y="120650"/>
          <a:ext cx="3825240" cy="2829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8252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Unary_Function</a:t>
                      </a:r>
                      <a:endParaRPr lang="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Unary_Function(int, int)</a:t>
                      </a:r>
                      <a:endParaRPr lang="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virtual double value_at(double)</a:t>
                      </a:r>
                      <a:endParaRPr lang="" altLang="en-US" sz="1400"/>
                    </a:p>
                  </a:txBody>
                  <a:tcPr/>
                </a:tc>
              </a:tr>
              <a:tr h="34226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virtual double negative_value_at(double)</a:t>
                      </a:r>
                      <a:endParaRPr lang="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void tabulate()</a:t>
                      </a:r>
                      <a:endParaRPr lang="" altLang="en-US" sz="1400"/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static bool same_functions_for_ints (Unary_Function*, Unary_Function*, double)</a:t>
                      </a:r>
                      <a:endParaRPr lang="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int lower_bound</a:t>
                      </a:r>
                      <a:endParaRPr lang="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int upper_bound</a:t>
                      </a:r>
                      <a:endParaRPr lang="" alt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97865" y="4963795"/>
          <a:ext cx="2830195" cy="135826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830195"/>
              </a:tblGrid>
              <a:tr h="452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Square</a:t>
                      </a:r>
                      <a:endParaRPr lang="" altLang="en-US" sz="1400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Square(int, int)</a:t>
                      </a:r>
                      <a:endParaRPr lang="" altLang="en-US" sz="1400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virtual double value_at(dobule)</a:t>
                      </a:r>
                      <a:endParaRPr lang="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8403590" y="4672965"/>
          <a:ext cx="3253105" cy="17970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253105"/>
              </a:tblGrid>
              <a:tr h="359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Linear</a:t>
                      </a:r>
                      <a:endParaRPr lang="" altLang="en-US" sz="1400"/>
                    </a:p>
                  </a:txBody>
                  <a:tcPr/>
                </a:tc>
              </a:tr>
              <a:tr h="35941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Linear(int, int, double, double)</a:t>
                      </a:r>
                      <a:endParaRPr lang="" altLang="en-US" sz="1400"/>
                    </a:p>
                  </a:txBody>
                  <a:tcPr/>
                </a:tc>
              </a:tr>
              <a:tr h="35941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virtual double value_at(double)</a:t>
                      </a:r>
                      <a:endParaRPr lang="" altLang="en-US" sz="1400"/>
                    </a:p>
                  </a:txBody>
                  <a:tcPr/>
                </a:tc>
              </a:tr>
              <a:tr h="35941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double a</a:t>
                      </a:r>
                      <a:endParaRPr lang="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941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double b</a:t>
                      </a:r>
                      <a:endParaRPr lang="" alt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2700000">
            <a:off x="3693160" y="3411220"/>
            <a:ext cx="457835" cy="457835"/>
          </a:xfrm>
          <a:prstGeom prst="triangle">
            <a:avLst/>
          </a:prstGeom>
          <a:solidFill>
            <a:srgbClr val="F7F9F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8900000">
            <a:off x="6963410" y="3411220"/>
            <a:ext cx="457835" cy="457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 flipH="true">
            <a:off x="2655570" y="3801745"/>
            <a:ext cx="11049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</p:cNvCxnSpPr>
          <p:nvPr/>
        </p:nvCxnSpPr>
        <p:spPr>
          <a:xfrm flipV="true">
            <a:off x="4083685" y="2934970"/>
            <a:ext cx="543560" cy="543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3"/>
          </p:cNvCxnSpPr>
          <p:nvPr/>
        </p:nvCxnSpPr>
        <p:spPr>
          <a:xfrm>
            <a:off x="7353935" y="3801745"/>
            <a:ext cx="1031240" cy="1031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</p:cNvCxnSpPr>
          <p:nvPr/>
        </p:nvCxnSpPr>
        <p:spPr>
          <a:xfrm flipH="true" flipV="true">
            <a:off x="6497955" y="2945130"/>
            <a:ext cx="532765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8741410" y="678180"/>
          <a:ext cx="3049270" cy="1905000"/>
        </p:xfrm>
        <a:graphic>
          <a:graphicData uri="http://schemas.openxmlformats.org/drawingml/2006/table">
            <a:tbl>
              <a:tblPr firstRow="true">
                <a:tableStyleId>{3C2FFA5D-87B4-456A-9821-1D502468CF0F}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Unary_Function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Unary_Function(int, int)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double negative_value_at(double)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void tabulate()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static bool same_functions_for_ints (Unary_Function*, </a:t>
                      </a:r>
                      <a:r>
                        <a:rPr lang="en-US" altLang="en-US" sz="1400"/>
                        <a:t>Unary_Function*</a:t>
                      </a:r>
                      <a:r>
                        <a:rPr lang="" altLang="en-US" sz="1400"/>
                        <a:t>, double</a:t>
                      </a:r>
                      <a:r>
                        <a:rPr lang="" altLang="en-US" sz="1400"/>
                        <a:t>)</a:t>
                      </a:r>
                      <a:endParaRPr lang="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8741410" y="3380740"/>
          <a:ext cx="3049270" cy="1143000"/>
        </p:xfrm>
        <a:graphic>
          <a:graphicData uri="http://schemas.openxmlformats.org/drawingml/2006/table">
            <a:tbl>
              <a:tblPr firstRow="true">
                <a:tableStyleId>{08FB837D-C827-4EFA-A057-4D05807E0F7C}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Square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Square(int, int)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value_at(double)</a:t>
                      </a:r>
                      <a:endParaRPr lang="en-US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8823325" y="4971415"/>
          <a:ext cx="3049270" cy="1143000"/>
        </p:xfrm>
        <a:graphic>
          <a:graphicData uri="http://schemas.openxmlformats.org/drawingml/2006/table">
            <a:tbl>
              <a:tblPr firstRow="true">
                <a:tableStyleId>{284E427A-3D55-4303-BF80-6455036E1DE7}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Linear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Linear(int, int, double, double)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value_at(double)</a:t>
                      </a:r>
                      <a:endParaRPr lang="en-US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true"/>
          <p:nvPr/>
        </p:nvSpPr>
        <p:spPr>
          <a:xfrm>
            <a:off x="9109075" y="156845"/>
            <a:ext cx="227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Strojni kod funkcija</a:t>
            </a:r>
            <a:endParaRPr lang="" alt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4124960" y="868680"/>
          <a:ext cx="3049270" cy="1143000"/>
        </p:xfrm>
        <a:graphic>
          <a:graphicData uri="http://schemas.openxmlformats.org/drawingml/2006/table">
            <a:tbl>
              <a:tblPr firstRow="true">
                <a:tableStyleId>{3C2FFA5D-87B4-456A-9821-1D502468CF0F}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Unary_Function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value_at(double)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negative_value_at(double)</a:t>
                      </a:r>
                      <a:endParaRPr lang="en-US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4124960" y="2857500"/>
          <a:ext cx="3049270" cy="1143000"/>
        </p:xfrm>
        <a:graphic>
          <a:graphicData uri="http://schemas.openxmlformats.org/drawingml/2006/table">
            <a:tbl>
              <a:tblPr firstRow="true">
                <a:tableStyleId>{08FB837D-C827-4EFA-A057-4D05807E0F7C}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Square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value_at(double)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negative_value_at(double)</a:t>
                      </a:r>
                      <a:endParaRPr lang="en-US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4124325" y="4971415"/>
          <a:ext cx="3049270" cy="1143000"/>
        </p:xfrm>
        <a:graphic>
          <a:graphicData uri="http://schemas.openxmlformats.org/drawingml/2006/table">
            <a:tbl>
              <a:tblPr firstRow="true">
                <a:tableStyleId>{284E427A-3D55-4303-BF80-6455036E1DE7}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Square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value_at(double)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double negative_value_at(double)</a:t>
                      </a:r>
                      <a:endParaRPr lang="en-US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12"/>
          <p:cNvSpPr txBox="true"/>
          <p:nvPr/>
        </p:nvSpPr>
        <p:spPr>
          <a:xfrm>
            <a:off x="4733290" y="156845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Virtualna tablica</a:t>
            </a:r>
            <a:endParaRPr lang="" altLang="en-US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7174230" y="3429000"/>
            <a:ext cx="1536700" cy="9004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true">
            <a:off x="7194550" y="1642745"/>
            <a:ext cx="1455420" cy="22498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7173595" y="5542915"/>
            <a:ext cx="1618615" cy="39433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7173595" y="1693545"/>
            <a:ext cx="1527175" cy="42303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/>
          <p:nvPr/>
        </p:nvGraphicFramePr>
        <p:xfrm>
          <a:off x="429895" y="678180"/>
          <a:ext cx="3049270" cy="1524000"/>
        </p:xfrm>
        <a:graphic>
          <a:graphicData uri="http://schemas.openxmlformats.org/drawingml/2006/table">
            <a:tbl>
              <a:tblPr firstRow="true">
                <a:tableStyleId>{3C2FFA5D-87B4-456A-9821-1D502468CF0F}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Unary_Function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vtable*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int lower_bound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int upper_bound</a:t>
                      </a:r>
                      <a:endParaRPr lang="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/>
          <p:nvPr/>
        </p:nvGraphicFramePr>
        <p:xfrm>
          <a:off x="429895" y="2542540"/>
          <a:ext cx="3049270" cy="1524000"/>
        </p:xfrm>
        <a:graphic>
          <a:graphicData uri="http://schemas.openxmlformats.org/drawingml/2006/table">
            <a:tbl>
              <a:tblPr firstRow="true">
                <a:tableStyleId>{08FB837D-C827-4EFA-A057-4D05807E0F7C}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Square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vtable</a:t>
                      </a:r>
                      <a:r>
                        <a:rPr lang="" altLang="en-US" sz="1400"/>
                        <a:t>*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int lower_bound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int upper_bound</a:t>
                      </a:r>
                      <a:endParaRPr lang="en-US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429895" y="4399915"/>
          <a:ext cx="3049270" cy="2286000"/>
        </p:xfrm>
        <a:graphic>
          <a:graphicData uri="http://schemas.openxmlformats.org/drawingml/2006/table">
            <a:tbl>
              <a:tblPr firstRow="true">
                <a:tableStyleId>{284E427A-3D55-4303-BF80-6455036E1DE7}</a:tableStyleId>
              </a:tblPr>
              <a:tblGrid>
                <a:gridCol w="3049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400"/>
                        <a:t>Linear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vtable</a:t>
                      </a:r>
                      <a:r>
                        <a:rPr lang="" altLang="en-US" sz="1400"/>
                        <a:t>*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int lower_bound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int upper_bound</a:t>
                      </a:r>
                      <a:endParaRPr lang="en-US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double a</a:t>
                      </a:r>
                      <a:endParaRPr lang="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double b</a:t>
                      </a:r>
                      <a:endParaRPr lang="" alt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true">
            <a:off x="7174230" y="1570990"/>
            <a:ext cx="1546860" cy="22415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true">
            <a:off x="3469640" y="1102995"/>
            <a:ext cx="621030" cy="101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69640" y="3107690"/>
            <a:ext cx="63119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69640" y="4937760"/>
            <a:ext cx="661670" cy="22415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 Box 33"/>
          <p:cNvSpPr txBox="true"/>
          <p:nvPr/>
        </p:nvSpPr>
        <p:spPr>
          <a:xfrm>
            <a:off x="896620" y="156845"/>
            <a:ext cx="211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Objekti na gomili</a:t>
            </a:r>
            <a:endParaRPr lang="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833995" y="1204595"/>
            <a:ext cx="467995" cy="131445"/>
            <a:chOff x="11763" y="712"/>
            <a:chExt cx="992" cy="255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763" y="712"/>
              <a:ext cx="99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842" y="840"/>
              <a:ext cx="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2041" y="967"/>
              <a:ext cx="39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/>
          <p:cNvSpPr/>
          <p:nvPr/>
        </p:nvSpPr>
        <p:spPr>
          <a:xfrm>
            <a:off x="7171055" y="701040"/>
            <a:ext cx="885825" cy="741680"/>
          </a:xfrm>
          <a:custGeom>
            <a:avLst/>
            <a:gdLst>
              <a:gd name="connisteX0" fmla="*/ 0 w 885825"/>
              <a:gd name="connsiteY0" fmla="*/ 741751 h 741751"/>
              <a:gd name="connisteX1" fmla="*/ 228600 w 885825"/>
              <a:gd name="connsiteY1" fmla="*/ 475051 h 741751"/>
              <a:gd name="connisteX2" fmla="*/ 352425 w 885825"/>
              <a:gd name="connsiteY2" fmla="*/ 103576 h 741751"/>
              <a:gd name="connisteX3" fmla="*/ 733425 w 885825"/>
              <a:gd name="connsiteY3" fmla="*/ 36901 h 741751"/>
              <a:gd name="connisteX4" fmla="*/ 885825 w 885825"/>
              <a:gd name="connsiteY4" fmla="*/ 494101 h 741751"/>
              <a:gd name="connisteX5" fmla="*/ 847725 w 885825"/>
              <a:gd name="connsiteY5" fmla="*/ 589351 h 7417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885825" h="741752">
                <a:moveTo>
                  <a:pt x="0" y="741752"/>
                </a:moveTo>
                <a:cubicBezTo>
                  <a:pt x="43180" y="696032"/>
                  <a:pt x="158115" y="602687"/>
                  <a:pt x="228600" y="475052"/>
                </a:cubicBezTo>
                <a:cubicBezTo>
                  <a:pt x="299085" y="347417"/>
                  <a:pt x="251460" y="191207"/>
                  <a:pt x="352425" y="103577"/>
                </a:cubicBezTo>
                <a:cubicBezTo>
                  <a:pt x="453390" y="15947"/>
                  <a:pt x="626745" y="-41203"/>
                  <a:pt x="733425" y="36902"/>
                </a:cubicBezTo>
                <a:cubicBezTo>
                  <a:pt x="840105" y="115007"/>
                  <a:pt x="862965" y="383612"/>
                  <a:pt x="885825" y="49410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033385" y="1079500"/>
            <a:ext cx="22225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Presentation</Application>
  <PresentationFormat>宽屏</PresentationFormat>
  <Paragraphs>106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sbolsec</dc:creator>
  <cp:lastModifiedBy>sbolsec</cp:lastModifiedBy>
  <cp:revision>7</cp:revision>
  <dcterms:created xsi:type="dcterms:W3CDTF">2021-03-12T11:48:37Z</dcterms:created>
  <dcterms:modified xsi:type="dcterms:W3CDTF">2021-03-12T11:48:37Z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