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edesoriano/company-bankruptcy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190E-5546-8449-AE7C-A20786F96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38680"/>
            <a:ext cx="8825658" cy="2677648"/>
          </a:xfrm>
        </p:spPr>
        <p:txBody>
          <a:bodyPr/>
          <a:lstStyle/>
          <a:p>
            <a:r>
              <a:rPr lang="en-US" dirty="0"/>
              <a:t>Bankruptcy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45FB4-518F-134F-9844-E4D48AE1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22098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the Future of Taiwanese Company bankruptcies: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Prepared and Presented by: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Alejandro Gomez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Jessica Dean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Stacey Boyce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Brook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forrester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Becca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Stilley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2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1542-AC6C-6C4A-B403-B475CFB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0C70-06EC-5F44-B348-208AD954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sz="2800" b="1" dirty="0">
                <a:hlinkClick r:id="rId2"/>
              </a:rPr>
              <a:t>Bankruptcy data from the Taiwan Economic Journal for the years 1999-2009, Stock exchange</a:t>
            </a:r>
          </a:p>
          <a:p>
            <a:r>
              <a:rPr lang="en-US" dirty="0">
                <a:hlinkClick r:id="rId2"/>
              </a:rPr>
              <a:t>https://www.kaggle.com/fedesoriano/company-bankruptcy-prediction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1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607B-AA9C-A64D-8D95-3E71270F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2936-0F1D-7A40-AF50-8AD530CE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3BAF-39C3-B249-82BB-6634FA03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A035-1D70-B14E-AE43-D1206A49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7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2230</TotalTime>
  <Words>53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Bankruptcy Forecast</vt:lpstr>
      <vt:lpstr>Our Dataset</vt:lpstr>
      <vt:lpstr>Our Predictions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Forecast</dc:title>
  <dc:creator>Microsoft Office User</dc:creator>
  <cp:lastModifiedBy>Microsoft Office User</cp:lastModifiedBy>
  <cp:revision>4</cp:revision>
  <dcterms:created xsi:type="dcterms:W3CDTF">2021-06-18T02:10:37Z</dcterms:created>
  <dcterms:modified xsi:type="dcterms:W3CDTF">2021-06-19T15:21:24Z</dcterms:modified>
</cp:coreProperties>
</file>