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6D62-3FDB-41AA-98DB-453C34E4B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3FC59-4675-4B36-BDAC-18F8848D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AFF7B-597B-4A2E-9E16-3961CA8D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6B97-4165-42F9-983A-830AE3FB4FB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026E3-528F-4B81-91DB-EF054C70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1CF1E-547F-4F8D-AA9A-2D4CBBB5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3C-611A-4454-9005-99F4F32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A113-3CA3-4F71-A737-7A1DF2AC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C595B-90FE-4C1F-8996-AD57735A7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C71E-EC3E-4134-8C7C-52A27D7E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6B97-4165-42F9-983A-830AE3FB4FB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CDBFD-ED7A-4BDE-B34F-2ECD266D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38C25-C2EA-45C9-9928-B1361E78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3C-611A-4454-9005-99F4F32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BF70E-54BA-4E0C-B25B-3BE9A93D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AFE24-374E-4922-9FD8-ED9E4144E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6BD2E-0760-4E7A-81C9-CB100959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6B97-4165-42F9-983A-830AE3FB4FB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8F92-4D35-4E50-A87C-5C61684E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2B4A7-580F-4FD9-AFA0-87EC8B02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3C-611A-4454-9005-99F4F32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F6F7-12F0-4022-9896-60F7F5AA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3AC52-4A3C-420D-A9C2-6ED68094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76C1-1556-45C6-AFCF-708AF172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6B97-4165-42F9-983A-830AE3FB4FB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EB9BA-9CC3-4E84-9F88-E667B350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16FCB-BDAF-4365-B427-6EFF4B3B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3C-611A-4454-9005-99F4F32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EEA1-3649-4875-B009-9F6694D5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3AC89-ABE4-464F-8777-04582E78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A56C3-1B48-4842-9E09-02F1F180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6B97-4165-42F9-983A-830AE3FB4FB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BCC4-AF3C-4F94-862E-B56DFDB6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ED5A1-B49B-4830-849A-198E4FD4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3C-611A-4454-9005-99F4F32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2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973C-9C7F-4EF4-B94D-AB24AB05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FAEA-EDB7-496A-8575-9C7D7C826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333FC-D4C1-4046-B18C-206DB009F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93BEA-582A-40C8-A836-E37CA71D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6B97-4165-42F9-983A-830AE3FB4FB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0C54F-8955-4F9A-88B8-B5B39CE4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83337-8957-416E-8CD8-219A5580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3C-611A-4454-9005-99F4F32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5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9B39-3CCC-49A5-8FDD-B7216A7E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1D4BB-5023-4D97-A7F6-3BB35723F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19D82-86A7-4592-B6C8-0D9243ACC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F6E51-E2F3-4199-8C96-958A93EE0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F9F84-5D58-4034-9DBE-B68575518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91C62-EA23-40B5-87E7-07BC8465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6B97-4165-42F9-983A-830AE3FB4FB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DBA7C-69B3-47B2-9394-E9973FDD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D6461-1E6C-4498-9278-8F371361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3C-611A-4454-9005-99F4F32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2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46AA-BEA5-4422-BD65-DC77FCF2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41B71-3AA4-4469-8FC5-F83EACE9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6B97-4165-42F9-983A-830AE3FB4FB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D2971-B629-4304-8D27-E3C37B13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011A1-1D03-4D3F-9C8E-5D5350B7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3C-611A-4454-9005-99F4F32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1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3667D-1EB0-46FE-921F-B5DB7BC7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6B97-4165-42F9-983A-830AE3FB4FB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11957-072A-4DD5-B9E5-57260DD0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289E0-73D4-422F-B7A0-FCC9DF59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3C-611A-4454-9005-99F4F32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9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F140-4E71-4350-AFCE-11A74B89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A4CB-A04C-49B9-98FF-1BADA05DF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645A7-9841-4F1F-A45D-6F9CFAEE8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79DE4-D91E-4772-B002-08D91B08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6B97-4165-42F9-983A-830AE3FB4FB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C9BDE-6DF3-45DD-829C-4B2BD7CD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BA10B-5432-4785-8743-417F648B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3C-611A-4454-9005-99F4F32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1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E6AB-CFD9-4121-9EF1-6012982D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A64BA-B9DD-4F5F-94A5-CA8B1047E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78174-33E3-4275-883D-B9A5557DA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0A06D-4770-4AE5-8B42-814E0AA5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6B97-4165-42F9-983A-830AE3FB4FB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89B66-02D8-4BEE-ACC4-A95F545B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F1F85-D76E-4F4B-8EB3-68DD2856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3C-611A-4454-9005-99F4F32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1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99821-BD82-4C57-9951-C1CDE3DC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0CFE7-B119-4BAE-89B5-2339369FE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98A14-DDCD-4DCB-A3F6-98FC0D7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6B97-4165-42F9-983A-830AE3FB4FB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ECC7-83CC-4D09-B128-791B3EE43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CFD57-8E4B-4E63-A777-A157F526E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D653C-611A-4454-9005-99F4F32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39F39-37E2-40F0-9AC9-CE9FD885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A559D3-CFC6-4DA6-8530-EFB2601C9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pandas to read the csv file</a:t>
            </a:r>
          </a:p>
          <a:p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to import tree and score getting a 95%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C2AE8-DE97-4947-9BC7-4B7CC409F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92" y="3429000"/>
            <a:ext cx="8587163" cy="190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4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6F8E-B3D4-430A-A366-480CDD2B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07DF-BFB5-4102-9FF6-0B1F7BBB4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Random Forest Classifier and obtained 97.18% after trying with different number of estimators.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42F8CB-756B-4E55-B532-1D913AFC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02" y="3249891"/>
            <a:ext cx="9214379" cy="212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0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5E5D-7AA8-4A10-A1C1-9A35D843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B8F0-F13B-4A38-A6A6-F07CD1B5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6900" cy="4351338"/>
          </a:xfrm>
        </p:spPr>
        <p:txBody>
          <a:bodyPr/>
          <a:lstStyle/>
          <a:p>
            <a:r>
              <a:rPr lang="en-US" dirty="0"/>
              <a:t>Originally had 95 different parameters to train. Decided to use feature importance to determine what parameters were important. Kept 41 parameter and removed anything contributing less than 1%.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CAC76-531E-45E8-A999-289AD42D4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605" y="111142"/>
            <a:ext cx="4471220" cy="61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C5C1-A937-4873-B624-95F97929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9499-09BB-4968-810F-21B7BA4D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fewer parameters we did not lose much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0A311-4098-4693-A88A-4018E2E14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079" y="2651667"/>
            <a:ext cx="8492529" cy="31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3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320C-205D-42A2-B339-A79F1EC2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DD95-72D6-4B26-9068-1AE1B05D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9839" cy="4351338"/>
          </a:xfrm>
        </p:spPr>
        <p:txBody>
          <a:bodyPr/>
          <a:lstStyle/>
          <a:p>
            <a:r>
              <a:rPr lang="en-US" dirty="0"/>
              <a:t>Ran prediction vs actual in data frame and exported to a csv to double check.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1CBB-73CB-49B1-943D-6CC630B29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783" y="1825625"/>
            <a:ext cx="4115157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5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Gomez</dc:creator>
  <cp:lastModifiedBy>Alejandro Gomez</cp:lastModifiedBy>
  <cp:revision>3</cp:revision>
  <dcterms:created xsi:type="dcterms:W3CDTF">2021-06-23T01:55:38Z</dcterms:created>
  <dcterms:modified xsi:type="dcterms:W3CDTF">2021-06-23T02:16:32Z</dcterms:modified>
</cp:coreProperties>
</file>