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7" r:id="rId9"/>
    <p:sldId id="268" r:id="rId10"/>
    <p:sldId id="259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company-bankruptcy-predi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company-bankruptcy-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sse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90E-5546-8449-AE7C-A20786F9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8680"/>
            <a:ext cx="8825658" cy="2677648"/>
          </a:xfrm>
        </p:spPr>
        <p:txBody>
          <a:bodyPr/>
          <a:lstStyle/>
          <a:p>
            <a:r>
              <a:rPr lang="en-US" dirty="0"/>
              <a:t>Bankruptcy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45FB4-518F-134F-9844-E4D48AE1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Future of Taiwanese Company bankruptcies: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Prepared and Presented by: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Alejandro Gomez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Jessica Dean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Stacey Boyce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Brook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forrester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Becca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Stilley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5ACC6-0BE8-5B4C-809B-088BC8C78D6F}"/>
              </a:ext>
            </a:extLst>
          </p:cNvPr>
          <p:cNvSpPr txBox="1"/>
          <p:nvPr/>
        </p:nvSpPr>
        <p:spPr>
          <a:xfrm>
            <a:off x="10653486" y="39188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72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BAF-39C3-B249-82BB-6634FA03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A035-1D70-B14E-AE43-D1206A49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/>
              <a:t>Looked at the data and found that it was fairly clean and consistent in terms of missing </a:t>
            </a:r>
            <a:r>
              <a:rPr lang="en-US" dirty="0"/>
              <a:t>data</a:t>
            </a:r>
          </a:p>
          <a:p>
            <a:r>
              <a:rPr lang="en-US" strike="sngStrike" dirty="0"/>
              <a:t>Had a bankrupt indicator, and a bunch of financial indicators</a:t>
            </a:r>
          </a:p>
          <a:p>
            <a:r>
              <a:rPr lang="en-US" strike="sngStrike" dirty="0"/>
              <a:t>We asked ourselves can we predict </a:t>
            </a:r>
            <a:r>
              <a:rPr lang="en-US" strike="sngStrike" dirty="0" err="1"/>
              <a:t>usng</a:t>
            </a:r>
            <a:r>
              <a:rPr lang="en-US" strike="sngStrike" dirty="0"/>
              <a:t> the data to determine if a company is likely to go bankrupt</a:t>
            </a:r>
          </a:p>
          <a:p>
            <a:r>
              <a:rPr lang="en-US" strike="sngStrike" dirty="0"/>
              <a:t>A slide defining bankruptcy</a:t>
            </a:r>
          </a:p>
          <a:p>
            <a:r>
              <a:rPr lang="en-US" strike="sngStrike" dirty="0"/>
              <a:t>The original dataset had 96 financial indicators</a:t>
            </a:r>
          </a:p>
          <a:p>
            <a:r>
              <a:rPr lang="en-US" strike="sngStrike" dirty="0"/>
              <a:t>We used </a:t>
            </a:r>
            <a:r>
              <a:rPr lang="en-US" strike="sngStrike" dirty="0" err="1"/>
              <a:t>sklearn</a:t>
            </a:r>
            <a:r>
              <a:rPr lang="en-US" strike="sngStrike" dirty="0"/>
              <a:t> to see what was relevant</a:t>
            </a:r>
          </a:p>
          <a:p>
            <a:r>
              <a:rPr lang="en-US" strike="sngStrike" dirty="0"/>
              <a:t>Tested the model with 41 and we did not lose any integrity with our data (0.1%)</a:t>
            </a:r>
          </a:p>
          <a:p>
            <a:r>
              <a:rPr lang="en-US" dirty="0"/>
              <a:t>We put test data in and proved that it worked as suspected</a:t>
            </a:r>
          </a:p>
          <a:p>
            <a:r>
              <a:rPr lang="en-US" dirty="0"/>
              <a:t>Slide for graph </a:t>
            </a:r>
          </a:p>
          <a:p>
            <a:r>
              <a:rPr lang="en-US" dirty="0"/>
              <a:t>Slide for dashboard (</a:t>
            </a:r>
            <a:r>
              <a:rPr lang="en-US" dirty="0" err="1"/>
              <a:t>alejandro</a:t>
            </a:r>
            <a:r>
              <a:rPr lang="en-US" dirty="0"/>
              <a:t>) it is not easy to predict just looking at the data</a:t>
            </a:r>
          </a:p>
        </p:txBody>
      </p:sp>
    </p:spTree>
    <p:extLst>
      <p:ext uri="{BB962C8B-B14F-4D97-AF65-F5344CB8AC3E}">
        <p14:creationId xmlns:p14="http://schemas.microsoft.com/office/powerpoint/2010/main" val="397396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26A0-B585-124F-830D-CC4627C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will be added once we develop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6810-5E75-484F-9298-E521F636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A4CC-8D22-9645-89BE-B84DEFEE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EA02-5287-7046-988F-E9394BAA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https://www.kaggle.com/fedesoriano/company-bankruptcy-prediction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/app/profile/alejandro.gomez5182/viz/</a:t>
            </a:r>
            <a:r>
              <a:rPr lang="en-US" dirty="0" err="1"/>
              <a:t>Bankrupcy</a:t>
            </a:r>
            <a:r>
              <a:rPr lang="en-US"/>
              <a:t>/Dashboard1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DD57E37-8200-D745-98D7-AED97BC2F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1" r="9822" b="-1"/>
          <a:stretch/>
        </p:blipFill>
        <p:spPr>
          <a:xfrm>
            <a:off x="0" y="323395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D1542-AC6C-6C4A-B403-B475CFB5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Original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0C70-06EC-5F44-B348-208AD95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rgbClr val="8F8F8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Bankruptcy data from the Taiwan Economic Journal for the years 1999-2009, Stock exchange dataset</a:t>
            </a:r>
          </a:p>
          <a:p>
            <a:pPr marL="0" indent="0">
              <a:buNone/>
            </a:pPr>
            <a:endParaRPr lang="en-US" b="1" dirty="0">
              <a:solidFill>
                <a:srgbClr val="8F8F8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1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C607B-AA9C-A64D-8D95-3E71270F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Background on the Dataset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2E9BDCD-13BC-6946-BA56-1F2923E1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37" y="1160732"/>
            <a:ext cx="6920228" cy="506343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2936-0F1D-7A40-AF50-8AD530CE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The Taiwanese Stocks consist of about 2500 different companies including those that have gone bankrupt between 2009 and 2019</a:t>
            </a:r>
          </a:p>
          <a:p>
            <a:r>
              <a:rPr lang="en-US" sz="1700" dirty="0">
                <a:solidFill>
                  <a:srgbClr val="FFFFFF"/>
                </a:solidFill>
              </a:rPr>
              <a:t>The original dataset had 96 financial indicators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Includes indicators for Bankrupt, In the Process of becoming bankrupt, and Not Bankrupt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968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034F-ACCA-454D-9B30-BFB47CCD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Bankruptcy, and How does it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A96E-877A-3949-B708-9B98D12B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Bankruptcy is a legal process that involves a person or business that is unable to repay their outstanding debts. </a:t>
            </a:r>
          </a:p>
          <a:p>
            <a:r>
              <a:rPr lang="en-US" dirty="0"/>
              <a:t>All of the debtor's </a:t>
            </a:r>
            <a:r>
              <a:rPr lang="en-US" dirty="0">
                <a:hlinkClick r:id="rId2"/>
              </a:rPr>
              <a:t>assets</a:t>
            </a:r>
            <a:r>
              <a:rPr lang="en-US" dirty="0"/>
              <a:t> (property, gifts, land, etc.) are measured and evaluated; the assets may be used to repay a portion of outstanding debt.</a:t>
            </a:r>
          </a:p>
          <a:p>
            <a:r>
              <a:rPr lang="en-US" dirty="0"/>
              <a:t>Does not necessarily mean complete dissolution of company</a:t>
            </a:r>
          </a:p>
          <a:p>
            <a:r>
              <a:rPr lang="en-US" dirty="0"/>
              <a:t>Can be seen as a restart for a company to reestablish </a:t>
            </a:r>
          </a:p>
          <a:p>
            <a:pPr lvl="1"/>
            <a:r>
              <a:rPr lang="en-US" dirty="0"/>
              <a:t>Chapter 11- reorganization of assets/company debt</a:t>
            </a:r>
          </a:p>
        </p:txBody>
      </p:sp>
    </p:spTree>
    <p:extLst>
      <p:ext uri="{BB962C8B-B14F-4D97-AF65-F5344CB8AC3E}">
        <p14:creationId xmlns:p14="http://schemas.microsoft.com/office/powerpoint/2010/main" val="1691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A574-2BDB-0D43-83DF-056C2841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682F-9F6A-224C-A493-C8C1B2B1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asked ourselves can we predict using the data to determine if a company is likely to go bankrupt</a:t>
            </a:r>
          </a:p>
          <a:p>
            <a:r>
              <a:rPr lang="en-US" dirty="0"/>
              <a:t>Dataset was fairly clean and consistent to begin with, in terms of missing data</a:t>
            </a:r>
          </a:p>
          <a:p>
            <a:r>
              <a:rPr lang="en-US" dirty="0"/>
              <a:t>Our Process: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Notebook to determine which indicators were relevant to us</a:t>
            </a:r>
          </a:p>
          <a:p>
            <a:pPr lvl="1"/>
            <a:r>
              <a:rPr lang="en-US" dirty="0"/>
              <a:t>Tested the model with the 41 relevant indicators that resulted, and we did not lose much integrity with our data (0.1%)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288F-A190-1441-9332-A4F53017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Our Cleaned 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0F2EB1E-16FB-0842-BCF9-522E9560E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618" y="402163"/>
            <a:ext cx="7728268" cy="60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4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AE5FE-486C-AF4F-9E86-45AEC2C5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94" y="155736"/>
            <a:ext cx="9482649" cy="13658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Bankrupt vs. Not Bankrupt 1999-2009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10E0EC35-F2C0-4782-A2FA-97FF1078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001" y="2893793"/>
            <a:ext cx="4798142" cy="16223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800" b="1" i="0" kern="1200" cap="all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Over 10 years, only 3.33% of companies filed for Bankruptcy in Taiwan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1204FA53-8967-0E47-ADA1-E1E54FF6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0" y="1675687"/>
            <a:ext cx="4581841" cy="44606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277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4581-58DA-CF4A-A071-940ADBC0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and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9E51-BFDB-2B40-8AA4-1089F5DB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AD6-A5A5-8E44-9DBF-05DE856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FB5F-14DF-4F41-8CB0-43AAE055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6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2376</TotalTime>
  <Words>440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Bankruptcy Forecast</vt:lpstr>
      <vt:lpstr>Original Dataset</vt:lpstr>
      <vt:lpstr>Background on the Dataset</vt:lpstr>
      <vt:lpstr>What is Bankruptcy, and How does it Happen?</vt:lpstr>
      <vt:lpstr>Data Cleaning</vt:lpstr>
      <vt:lpstr>Our Cleaned Dataset</vt:lpstr>
      <vt:lpstr>Bankrupt vs. Not Bankrupt 1999-2009</vt:lpstr>
      <vt:lpstr>Predictions and Trends</vt:lpstr>
      <vt:lpstr>What We Learned</vt:lpstr>
      <vt:lpstr>PowerPoint Presentation</vt:lpstr>
      <vt:lpstr>More will be added once we develop our data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Forecast</dc:title>
  <dc:creator>Microsoft Office User</dc:creator>
  <cp:lastModifiedBy>Microsoft Office User</cp:lastModifiedBy>
  <cp:revision>15</cp:revision>
  <dcterms:created xsi:type="dcterms:W3CDTF">2021-06-18T02:10:37Z</dcterms:created>
  <dcterms:modified xsi:type="dcterms:W3CDTF">2021-06-19T17:47:13Z</dcterms:modified>
</cp:coreProperties>
</file>