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5" r:id="rId5"/>
    <p:sldId id="266" r:id="rId6"/>
    <p:sldId id="261" r:id="rId7"/>
    <p:sldId id="262" r:id="rId8"/>
    <p:sldId id="259" r:id="rId9"/>
    <p:sldId id="260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C5ECF1-4954-440B-9DBA-EF7190E43C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7200" dirty="0"/>
              <a:t>입출력 제어</a:t>
            </a:r>
            <a:br>
              <a:rPr lang="en-US" altLang="ko-KR" sz="7200" dirty="0"/>
            </a:br>
            <a:r>
              <a:rPr lang="en-US" altLang="ko-KR" sz="7200" dirty="0"/>
              <a:t>LED-SHIFT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C576B3-41D1-4FF4-9CCA-5057CA3084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ko-KR" altLang="en-US" sz="1800" dirty="0"/>
              <a:t>발표자 </a:t>
            </a:r>
            <a:r>
              <a:rPr lang="en-US" altLang="ko-KR" sz="1800" dirty="0"/>
              <a:t>: 20161204 </a:t>
            </a:r>
            <a:r>
              <a:rPr lang="ko-KR" altLang="en-US" sz="1800" dirty="0"/>
              <a:t>배승재</a:t>
            </a:r>
          </a:p>
        </p:txBody>
      </p:sp>
    </p:spTree>
    <p:extLst>
      <p:ext uri="{BB962C8B-B14F-4D97-AF65-F5344CB8AC3E}">
        <p14:creationId xmlns:p14="http://schemas.microsoft.com/office/powerpoint/2010/main" val="2602440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1356431-4F34-49AA-ADB3-405A09D3A52D}"/>
              </a:ext>
            </a:extLst>
          </p:cNvPr>
          <p:cNvSpPr/>
          <p:nvPr/>
        </p:nvSpPr>
        <p:spPr>
          <a:xfrm>
            <a:off x="2033451" y="1196340"/>
            <a:ext cx="8125097" cy="446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800" dirty="0"/>
              <a:t>구동 영상</a:t>
            </a:r>
          </a:p>
        </p:txBody>
      </p:sp>
    </p:spTree>
    <p:extLst>
      <p:ext uri="{BB962C8B-B14F-4D97-AF65-F5344CB8AC3E}">
        <p14:creationId xmlns:p14="http://schemas.microsoft.com/office/powerpoint/2010/main" val="2227417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3666195-73E5-491F-8D6F-1EE1FEB85DC3}"/>
              </a:ext>
            </a:extLst>
          </p:cNvPr>
          <p:cNvSpPr/>
          <p:nvPr/>
        </p:nvSpPr>
        <p:spPr>
          <a:xfrm>
            <a:off x="2033451" y="1196340"/>
            <a:ext cx="8125097" cy="446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8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682466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D78EC-2266-4C72-8521-9FDA2EA93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8000" dirty="0"/>
              <a:t>목차</a:t>
            </a:r>
            <a:br>
              <a:rPr lang="en-US" altLang="ko-KR" sz="8000" dirty="0"/>
            </a:br>
            <a:br>
              <a:rPr lang="en-US" altLang="ko-KR" sz="8000" dirty="0"/>
            </a:br>
            <a:br>
              <a:rPr lang="en-US" altLang="ko-KR" sz="8000" dirty="0"/>
            </a:br>
            <a:endParaRPr lang="ko-KR" altLang="en-US" sz="8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0AF4B5-994F-428F-B559-3EE77DB18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600" dirty="0"/>
              <a:t>GND,VCC</a:t>
            </a:r>
            <a:r>
              <a:rPr lang="ko-KR" altLang="en-US" sz="3600" dirty="0"/>
              <a:t>란</a:t>
            </a:r>
            <a:r>
              <a:rPr lang="en-US" altLang="ko-KR" sz="3600" dirty="0"/>
              <a:t>?</a:t>
            </a:r>
          </a:p>
          <a:p>
            <a:r>
              <a:rPr lang="ko-KR" altLang="en-US" sz="3600" dirty="0"/>
              <a:t>입출력 포트란</a:t>
            </a:r>
            <a:r>
              <a:rPr lang="en-US" altLang="ko-KR" sz="3600" dirty="0"/>
              <a:t>?</a:t>
            </a:r>
          </a:p>
          <a:p>
            <a:r>
              <a:rPr lang="ko-KR" altLang="en-US" sz="3600" dirty="0" err="1"/>
              <a:t>플로팅</a:t>
            </a:r>
            <a:r>
              <a:rPr lang="en-US" altLang="ko-KR" sz="3600" dirty="0"/>
              <a:t>(floating)</a:t>
            </a:r>
          </a:p>
          <a:p>
            <a:r>
              <a:rPr lang="ko-KR" altLang="en-US" sz="3600" dirty="0" err="1"/>
              <a:t>풀업</a:t>
            </a:r>
            <a:r>
              <a:rPr lang="en-US" altLang="ko-KR" sz="3600" dirty="0"/>
              <a:t>(Pull up)</a:t>
            </a:r>
          </a:p>
          <a:p>
            <a:r>
              <a:rPr lang="ko-KR" altLang="en-US" sz="3600" dirty="0" err="1"/>
              <a:t>풀다운</a:t>
            </a:r>
            <a:r>
              <a:rPr lang="en-US" altLang="ko-KR" sz="3600" dirty="0"/>
              <a:t> (Pull down)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8817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0F2BE-B562-4659-9691-05ABF3A8F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GND</a:t>
            </a:r>
            <a:br>
              <a:rPr lang="en-US" altLang="ko-KR" sz="5400" dirty="0"/>
            </a:br>
            <a:r>
              <a:rPr lang="ko-KR" altLang="en-US" sz="5400" dirty="0"/>
              <a:t> </a:t>
            </a:r>
            <a:r>
              <a:rPr lang="en-US" altLang="ko-KR" sz="5400" dirty="0"/>
              <a:t>VCC</a:t>
            </a:r>
            <a:r>
              <a:rPr lang="ko-KR" altLang="en-US" sz="5400" dirty="0"/>
              <a:t>란</a:t>
            </a:r>
            <a:r>
              <a:rPr lang="en-US" altLang="ko-KR" sz="5400" dirty="0"/>
              <a:t>?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3F4A1F-B98E-4BCA-A1E0-310E55436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GND : </a:t>
            </a:r>
            <a:r>
              <a:rPr lang="ko-KR" altLang="en-US" sz="2400" dirty="0"/>
              <a:t>우리말로 접지</a:t>
            </a:r>
            <a:r>
              <a:rPr lang="en-US" altLang="ko-KR" sz="2400" dirty="0"/>
              <a:t>(Ground)</a:t>
            </a:r>
            <a:r>
              <a:rPr lang="ko-KR" altLang="en-US" sz="2400" dirty="0"/>
              <a:t>지만 실제로 땅에다 묻는 말이 아닌 전원 중에 가장 안정되고 기준이 되는 전원</a:t>
            </a:r>
            <a:endParaRPr lang="en-US" altLang="ko-KR" sz="2400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sz="2400" dirty="0"/>
              <a:t>VCC : </a:t>
            </a:r>
            <a:r>
              <a:rPr lang="ko-KR" altLang="en-US" sz="2400" dirty="0"/>
              <a:t>통상 </a:t>
            </a:r>
            <a:r>
              <a:rPr lang="en-US" altLang="ko-KR" sz="2400" dirty="0"/>
              <a:t>V+</a:t>
            </a:r>
            <a:r>
              <a:rPr lang="ko-KR" altLang="en-US" sz="2400" dirty="0"/>
              <a:t>전원이라고 한다</a:t>
            </a:r>
            <a:r>
              <a:rPr lang="en-US" altLang="ko-KR" sz="2400" dirty="0"/>
              <a:t>. </a:t>
            </a:r>
            <a:r>
              <a:rPr lang="ko-KR" altLang="en-US" sz="2400" dirty="0"/>
              <a:t>회로에 </a:t>
            </a:r>
            <a:r>
              <a:rPr lang="en-US" altLang="ko-KR" sz="2400" dirty="0"/>
              <a:t>5V</a:t>
            </a:r>
            <a:r>
              <a:rPr lang="ko-KR" altLang="en-US" sz="2400" dirty="0"/>
              <a:t>의 전원을 인가해주는 전원이다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0263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680B1-1512-460A-A430-7B1ED78A5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입출력 포트란</a:t>
            </a:r>
            <a:r>
              <a:rPr lang="en-US" altLang="ko-KR" sz="3200" dirty="0"/>
              <a:t>?</a:t>
            </a:r>
            <a:br>
              <a:rPr lang="en-US" altLang="ko-KR" sz="3200" dirty="0"/>
            </a:br>
            <a:br>
              <a:rPr lang="en-US" altLang="ko-KR" sz="3200" dirty="0"/>
            </a:br>
            <a:br>
              <a:rPr lang="en-US" altLang="ko-KR" sz="3200" dirty="0"/>
            </a:br>
            <a:br>
              <a:rPr lang="en-US" altLang="ko-KR" sz="3200" dirty="0"/>
            </a:br>
            <a:br>
              <a:rPr lang="en-US" altLang="ko-KR" sz="3200" dirty="0"/>
            </a:br>
            <a:br>
              <a:rPr lang="en-US" altLang="ko-KR" sz="3200" dirty="0"/>
            </a:br>
            <a:br>
              <a:rPr lang="en-US" altLang="ko-KR" sz="3200" dirty="0"/>
            </a:br>
            <a:br>
              <a:rPr lang="en-US" altLang="ko-KR" sz="3200" dirty="0"/>
            </a:br>
            <a:endParaRPr lang="ko-KR" altLang="en-US" sz="32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FBB47DA-EDCF-4A7F-9F13-1FE7D88437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3571" y="855671"/>
            <a:ext cx="7315200" cy="288888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8E52C06-3CD8-4705-8976-5D23EDEA971C}"/>
              </a:ext>
            </a:extLst>
          </p:cNvPr>
          <p:cNvSpPr/>
          <p:nvPr/>
        </p:nvSpPr>
        <p:spPr>
          <a:xfrm>
            <a:off x="3843571" y="4320330"/>
            <a:ext cx="7315200" cy="1681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포트 데이터 레지스터</a:t>
            </a:r>
            <a:r>
              <a:rPr lang="en-US" altLang="ko-KR" dirty="0"/>
              <a:t>(</a:t>
            </a:r>
            <a:r>
              <a:rPr lang="en-US" altLang="ko-KR" dirty="0" err="1"/>
              <a:t>PORTx</a:t>
            </a:r>
            <a:r>
              <a:rPr lang="en-US" altLang="ko-KR" dirty="0"/>
              <a:t>),</a:t>
            </a:r>
            <a:r>
              <a:rPr lang="ko-KR" altLang="en-US" dirty="0"/>
              <a:t>데이터 방향 레지스터</a:t>
            </a:r>
            <a:r>
              <a:rPr lang="en-US" altLang="ko-KR" dirty="0"/>
              <a:t>(</a:t>
            </a:r>
            <a:r>
              <a:rPr lang="en-US" altLang="ko-KR" dirty="0" err="1"/>
              <a:t>DDRx</a:t>
            </a:r>
            <a:r>
              <a:rPr lang="en-US" altLang="ko-KR" dirty="0"/>
              <a:t>),</a:t>
            </a:r>
            <a:r>
              <a:rPr lang="ko-KR" altLang="en-US" dirty="0"/>
              <a:t>포트 입력 핀 레지스터</a:t>
            </a:r>
            <a:r>
              <a:rPr lang="en-US" altLang="ko-KR" dirty="0"/>
              <a:t>(</a:t>
            </a:r>
            <a:r>
              <a:rPr lang="en-US" altLang="ko-KR" dirty="0" err="1"/>
              <a:t>PINx</a:t>
            </a:r>
            <a:r>
              <a:rPr lang="en-US" altLang="ko-KR" dirty="0"/>
              <a:t>)</a:t>
            </a:r>
            <a:r>
              <a:rPr lang="ko-KR" altLang="en-US" dirty="0"/>
              <a:t>가 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PORTx</a:t>
            </a:r>
            <a:r>
              <a:rPr lang="ko-KR" altLang="en-US" dirty="0"/>
              <a:t>는 데이터가 들어가는 공간이다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DDRx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이면 입력</a:t>
            </a:r>
            <a:r>
              <a:rPr lang="en-US" altLang="ko-KR" dirty="0"/>
              <a:t>(INPUT),0</a:t>
            </a:r>
            <a:r>
              <a:rPr lang="ko-KR" altLang="en-US" dirty="0"/>
              <a:t>이면</a:t>
            </a:r>
            <a:r>
              <a:rPr lang="en-US" altLang="ko-KR" dirty="0"/>
              <a:t>(OUTPUT)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PINx</a:t>
            </a:r>
            <a:r>
              <a:rPr lang="ko-KR" altLang="en-US" dirty="0"/>
              <a:t>는 들어온 데이터 값을 저장하는 공간이다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5822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754C990-9493-43C5-A08F-2B9A55F7D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76A2F0-4868-448D-8624-668A960A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31750" cap="sq">
            <a:solidFill>
              <a:srgbClr val="8FC1F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EF3418-0EB7-41A0-9868-3FF7F8DCC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938" y="804334"/>
            <a:ext cx="4908124" cy="52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109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83A96-8EEE-4714-AFA3-999148814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/>
              <a:t>플로팅</a:t>
            </a:r>
            <a:r>
              <a:rPr lang="en-US" altLang="ko-KR" sz="4800" dirty="0"/>
              <a:t>(floating)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E79F4E-CE9E-4B0C-8458-E438441E8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634101"/>
          </a:xfrm>
        </p:spPr>
        <p:txBody>
          <a:bodyPr/>
          <a:lstStyle/>
          <a:p>
            <a:r>
              <a:rPr lang="ko-KR" altLang="en-US" sz="2400" dirty="0" err="1"/>
              <a:t>플로팅</a:t>
            </a:r>
            <a:r>
              <a:rPr lang="ko-KR" altLang="en-US" sz="2400" dirty="0"/>
              <a:t> 현상</a:t>
            </a:r>
            <a:r>
              <a:rPr lang="en-US" altLang="ko-KR" sz="2400" dirty="0"/>
              <a:t>(floating) : </a:t>
            </a:r>
            <a:r>
              <a:rPr lang="ko-KR" altLang="en-US" sz="2400" dirty="0" err="1"/>
              <a:t>플로팅이란</a:t>
            </a:r>
            <a:r>
              <a:rPr lang="ko-KR" altLang="en-US" sz="2400" dirty="0"/>
              <a:t> 영어 해석 그대로 떠있는 상태</a:t>
            </a:r>
            <a:r>
              <a:rPr lang="en-US" altLang="ko-KR" sz="2400" dirty="0"/>
              <a:t>, </a:t>
            </a:r>
            <a:r>
              <a:rPr lang="ko-KR" altLang="en-US" sz="2400" dirty="0"/>
              <a:t>즉 신호가 </a:t>
            </a:r>
            <a:r>
              <a:rPr lang="en-US" altLang="ko-KR" sz="2400" dirty="0"/>
              <a:t>0(Low),1(High) </a:t>
            </a:r>
            <a:r>
              <a:rPr lang="ko-KR" altLang="en-US" sz="2400" dirty="0"/>
              <a:t>사이에 애매한 위치에 떠 있기 때문에 발생하는 현상이라고 한다</a:t>
            </a:r>
            <a:r>
              <a:rPr lang="en-US" altLang="ko-KR" sz="2400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961D94-0E37-478B-9ADF-E6E430E28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610" y="2042939"/>
            <a:ext cx="5855516" cy="395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549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7903A-50D2-4BEF-98FF-5CBF6F513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err="1"/>
              <a:t>풀업과</a:t>
            </a:r>
            <a:r>
              <a:rPr lang="ko-KR" altLang="en-US" sz="2800" dirty="0"/>
              <a:t> 풀다운을 사용하는 이유</a:t>
            </a:r>
            <a:r>
              <a:rPr lang="en-US" altLang="ko-KR" sz="2800" dirty="0"/>
              <a:t>??</a:t>
            </a:r>
            <a:br>
              <a:rPr lang="en-US" altLang="ko-KR" sz="2800" dirty="0"/>
            </a:br>
            <a:br>
              <a:rPr lang="en-US" altLang="ko-KR" sz="2800" dirty="0"/>
            </a:br>
            <a:br>
              <a:rPr lang="en-US" altLang="ko-KR" sz="2800" dirty="0"/>
            </a:br>
            <a:br>
              <a:rPr lang="en-US" altLang="ko-KR" sz="2800" dirty="0"/>
            </a:br>
            <a:br>
              <a:rPr lang="en-US" altLang="ko-KR" sz="2800" dirty="0"/>
            </a:br>
            <a:br>
              <a:rPr lang="en-US" altLang="ko-KR" sz="2800" dirty="0"/>
            </a:br>
            <a:br>
              <a:rPr lang="en-US" altLang="ko-KR" sz="2800" dirty="0"/>
            </a:br>
            <a:br>
              <a:rPr lang="en-US" altLang="ko-KR" sz="2800" dirty="0"/>
            </a:br>
            <a:br>
              <a:rPr lang="en-US" altLang="ko-KR" sz="2800" dirty="0"/>
            </a:br>
            <a:endParaRPr lang="ko-KR" altLang="en-US" sz="28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AA092FE-AD2D-4F2B-AA69-5B9B8904B9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3262" y="811763"/>
            <a:ext cx="3629025" cy="37242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4BDE79D-3386-4333-9FC4-0A7F44F163F5}"/>
              </a:ext>
            </a:extLst>
          </p:cNvPr>
          <p:cNvSpPr/>
          <p:nvPr/>
        </p:nvSpPr>
        <p:spPr>
          <a:xfrm>
            <a:off x="4357396" y="4711959"/>
            <a:ext cx="6540759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위 그림에서 스위치가 열려 있을 때 </a:t>
            </a:r>
            <a:r>
              <a:rPr lang="en-US" altLang="ko-KR" dirty="0"/>
              <a:t>input</a:t>
            </a:r>
            <a:r>
              <a:rPr lang="ko-KR" altLang="en-US" dirty="0"/>
              <a:t>으로 들어가는 신호는 </a:t>
            </a:r>
            <a:r>
              <a:rPr lang="en-US" altLang="ko-KR" dirty="0"/>
              <a:t>high </a:t>
            </a:r>
            <a:r>
              <a:rPr lang="ko-KR" altLang="en-US" dirty="0"/>
              <a:t>인지 </a:t>
            </a:r>
            <a:r>
              <a:rPr lang="en-US" altLang="ko-KR" dirty="0"/>
              <a:t>low</a:t>
            </a:r>
            <a:r>
              <a:rPr lang="ko-KR" altLang="en-US" dirty="0"/>
              <a:t>인지 </a:t>
            </a:r>
            <a:r>
              <a:rPr lang="ko-KR" altLang="en-US" dirty="0" err="1"/>
              <a:t>알수없다</a:t>
            </a:r>
            <a:r>
              <a:rPr lang="en-US" altLang="ko-KR" dirty="0"/>
              <a:t>.</a:t>
            </a:r>
            <a:r>
              <a:rPr lang="ko-KR" altLang="en-US" dirty="0"/>
              <a:t> 이현상을 없애기 위해 </a:t>
            </a:r>
            <a:r>
              <a:rPr lang="en-US" altLang="ko-KR" dirty="0"/>
              <a:t>pull up </a:t>
            </a:r>
            <a:r>
              <a:rPr lang="ko-KR" altLang="en-US" dirty="0"/>
              <a:t>과 </a:t>
            </a:r>
            <a:r>
              <a:rPr lang="en-US" altLang="ko-KR" dirty="0"/>
              <a:t>pull down</a:t>
            </a:r>
            <a:r>
              <a:rPr lang="ko-KR" altLang="en-US" dirty="0"/>
              <a:t>을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7013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15C6A-5083-415A-99CC-D7EC01473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400" dirty="0" err="1"/>
              <a:t>풀업</a:t>
            </a:r>
            <a:r>
              <a:rPr lang="ko-KR" altLang="en-US" sz="4400" dirty="0"/>
              <a:t> 저항</a:t>
            </a:r>
            <a:br>
              <a:rPr lang="en-US" altLang="ko-KR" sz="4400" dirty="0"/>
            </a:br>
            <a:r>
              <a:rPr lang="en-US" altLang="ko-KR" sz="4400" dirty="0"/>
              <a:t>(Pull up) </a:t>
            </a:r>
            <a:br>
              <a:rPr lang="en-US" altLang="ko-KR" sz="4400" dirty="0"/>
            </a:br>
            <a:br>
              <a:rPr lang="en-US" altLang="ko-KR" sz="4400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4AC353-D061-4312-8395-6630431E5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0607" y="4617072"/>
            <a:ext cx="7315200" cy="1447826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/>
              <a:t>풀업</a:t>
            </a:r>
            <a:r>
              <a:rPr lang="en-US" altLang="ko-KR" dirty="0"/>
              <a:t>(PULL-UP)</a:t>
            </a:r>
            <a:r>
              <a:rPr lang="ko-KR" altLang="en-US" dirty="0"/>
              <a:t>이라는 말의 의미는 </a:t>
            </a:r>
            <a:r>
              <a:rPr lang="ko-KR" altLang="en-US" dirty="0" err="1"/>
              <a:t>플로팅</a:t>
            </a:r>
            <a:r>
              <a:rPr lang="ko-KR" altLang="en-US" dirty="0"/>
              <a:t> 상태일때의 값을 끌어올린다는 의미이다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스위치가 </a:t>
            </a:r>
            <a:r>
              <a:rPr lang="en-US" altLang="ko-KR" dirty="0"/>
              <a:t>OFF</a:t>
            </a:r>
            <a:r>
              <a:rPr lang="ko-KR" altLang="en-US" dirty="0" err="1"/>
              <a:t>일때는</a:t>
            </a:r>
            <a:r>
              <a:rPr lang="ko-KR" altLang="en-US" dirty="0"/>
              <a:t>  </a:t>
            </a:r>
            <a:r>
              <a:rPr lang="en-US" altLang="ko-KR" dirty="0"/>
              <a:t>IO</a:t>
            </a:r>
            <a:r>
              <a:rPr lang="ko-KR" altLang="en-US" dirty="0"/>
              <a:t>핀의 값은 </a:t>
            </a:r>
            <a:r>
              <a:rPr lang="en-US" altLang="ko-KR" dirty="0"/>
              <a:t>HIGH(1)</a:t>
            </a:r>
            <a:r>
              <a:rPr lang="ko-KR" altLang="en-US" dirty="0"/>
              <a:t>가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스위치가 </a:t>
            </a:r>
            <a:r>
              <a:rPr lang="en-US" altLang="ko-KR" dirty="0"/>
              <a:t>ON</a:t>
            </a:r>
            <a:r>
              <a:rPr lang="ko-KR" altLang="en-US" dirty="0" err="1"/>
              <a:t>일때는</a:t>
            </a:r>
            <a:r>
              <a:rPr lang="ko-KR" altLang="en-US" dirty="0"/>
              <a:t> </a:t>
            </a:r>
            <a:r>
              <a:rPr lang="en-US" altLang="ko-KR" dirty="0"/>
              <a:t>IO </a:t>
            </a:r>
            <a:r>
              <a:rPr lang="ko-KR" altLang="en-US" dirty="0"/>
              <a:t>핀의 값은 </a:t>
            </a:r>
            <a:r>
              <a:rPr lang="en-US" altLang="ko-KR" dirty="0"/>
              <a:t>LOW(0)</a:t>
            </a:r>
            <a:r>
              <a:rPr lang="ko-KR" altLang="en-US" dirty="0"/>
              <a:t>가 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288B3B-CC41-4FB6-B42A-11D47E941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690" y="972016"/>
            <a:ext cx="4010863" cy="318010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B11A57F-EEBD-45EB-9418-6EF47612A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435" y="1044329"/>
            <a:ext cx="3564372" cy="299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00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AC3FA-AA32-432D-900F-52B5B42A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 err="1"/>
              <a:t>풀다운</a:t>
            </a:r>
            <a:r>
              <a:rPr lang="ko-KR" altLang="en-US" sz="4000" dirty="0"/>
              <a:t> 저항</a:t>
            </a:r>
            <a:br>
              <a:rPr lang="en-US" altLang="ko-KR" sz="4000" dirty="0"/>
            </a:br>
            <a:r>
              <a:rPr lang="en-US" altLang="ko-KR" sz="4000" dirty="0"/>
              <a:t>(Pull down)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6CD6D5-5D78-4611-BACE-BDFD81A81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8598" y="4553337"/>
            <a:ext cx="7315200" cy="1530221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풀 다운 저항</a:t>
            </a:r>
            <a:r>
              <a:rPr lang="en-US" altLang="ko-KR" dirty="0"/>
              <a:t>(Pull-down)</a:t>
            </a:r>
            <a:r>
              <a:rPr lang="ko-KR" altLang="en-US" dirty="0"/>
              <a:t>은 </a:t>
            </a:r>
            <a:r>
              <a:rPr lang="ko-KR" altLang="en-US" dirty="0" err="1"/>
              <a:t>풀업</a:t>
            </a:r>
            <a:r>
              <a:rPr lang="ko-KR" altLang="en-US" dirty="0"/>
              <a:t> 저항과 반대로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저항을 그라운드 쪽에 붙여줘서</a:t>
            </a:r>
            <a:r>
              <a:rPr lang="en-US" altLang="ko-KR" dirty="0"/>
              <a:t>, </a:t>
            </a:r>
            <a:r>
              <a:rPr lang="ko-KR" altLang="en-US" dirty="0" err="1"/>
              <a:t>플로팅</a:t>
            </a:r>
            <a:r>
              <a:rPr lang="ko-KR" altLang="en-US" dirty="0"/>
              <a:t> 현상을 해결하는 방법이다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스위치가 </a:t>
            </a:r>
            <a:r>
              <a:rPr lang="en-US" altLang="ko-KR" dirty="0"/>
              <a:t>OFF </a:t>
            </a:r>
            <a:r>
              <a:rPr lang="ko-KR" altLang="en-US" dirty="0" err="1"/>
              <a:t>일때</a:t>
            </a:r>
            <a:r>
              <a:rPr lang="en-US" altLang="ko-KR" dirty="0"/>
              <a:t>, INPUT</a:t>
            </a:r>
            <a:r>
              <a:rPr lang="ko-KR" altLang="en-US" dirty="0"/>
              <a:t>값은 </a:t>
            </a:r>
            <a:r>
              <a:rPr lang="en-US" altLang="ko-KR" dirty="0"/>
              <a:t>LOW(0)</a:t>
            </a:r>
            <a:r>
              <a:rPr lang="ko-KR" altLang="en-US" dirty="0"/>
              <a:t>가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스위치가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ko-KR" altLang="en-US" dirty="0" err="1"/>
              <a:t>일때</a:t>
            </a:r>
            <a:r>
              <a:rPr lang="en-US" altLang="ko-KR" dirty="0"/>
              <a:t>, INPUT</a:t>
            </a:r>
            <a:r>
              <a:rPr lang="ko-KR" altLang="en-US" dirty="0"/>
              <a:t>값은 </a:t>
            </a:r>
            <a:r>
              <a:rPr lang="en-US" altLang="ko-KR" dirty="0"/>
              <a:t>HIGH(1)</a:t>
            </a:r>
            <a:r>
              <a:rPr lang="ko-KR" altLang="en-US" dirty="0"/>
              <a:t>가 된다</a:t>
            </a:r>
            <a:r>
              <a:rPr lang="en-US" altLang="ko-KR" dirty="0"/>
              <a:t>.</a:t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96A6E9-702B-402D-9C86-1E35C3666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598" y="909443"/>
            <a:ext cx="3886200" cy="32289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6400A97-6E4A-4308-841A-8D923FB2F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4798" y="938018"/>
            <a:ext cx="37528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52083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280</Words>
  <Application>Microsoft Office PowerPoint</Application>
  <PresentationFormat>와이드스크린</PresentationFormat>
  <Paragraphs>36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Corbel</vt:lpstr>
      <vt:lpstr>Wingdings 2</vt:lpstr>
      <vt:lpstr>틀</vt:lpstr>
      <vt:lpstr>입출력 제어 LED-SHIFT </vt:lpstr>
      <vt:lpstr>목차   </vt:lpstr>
      <vt:lpstr>GND  VCC란?     </vt:lpstr>
      <vt:lpstr>입출력 포트란?        </vt:lpstr>
      <vt:lpstr>PowerPoint 프레젠테이션</vt:lpstr>
      <vt:lpstr>플로팅(floating)     </vt:lpstr>
      <vt:lpstr>풀업과 풀다운을 사용하는 이유??         </vt:lpstr>
      <vt:lpstr>풀업 저항 (Pull up)        </vt:lpstr>
      <vt:lpstr>풀다운 저항 (Pull down)      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입출력 제어 LED-SHIFT </dc:title>
  <dc:creator>배 승재</dc:creator>
  <cp:lastModifiedBy>배 승재</cp:lastModifiedBy>
  <cp:revision>1</cp:revision>
  <dcterms:created xsi:type="dcterms:W3CDTF">2019-05-16T10:27:28Z</dcterms:created>
  <dcterms:modified xsi:type="dcterms:W3CDTF">2019-05-16T10:28:49Z</dcterms:modified>
</cp:coreProperties>
</file>