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791" r:id="rId2"/>
    <p:sldMasterId id="2147483792" r:id="rId3"/>
    <p:sldMasterId id="214748379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8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0221"/>
  </p:normalViewPr>
  <p:slideViewPr>
    <p:cSldViewPr>
      <p:cViewPr varScale="1">
        <p:scale>
          <a:sx n="104" d="100"/>
          <a:sy n="104" d="100"/>
        </p:scale>
        <p:origin x="-1866" y="-9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9" y="685800"/>
            <a:ext cx="45719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5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2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2017-03-15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6109" y="2131397"/>
            <a:ext cx="7775914" cy="147069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2219" y="3887973"/>
            <a:ext cx="6403693" cy="1753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8" y="4408910"/>
            <a:ext cx="7775914" cy="1362696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8" y="2908039"/>
            <a:ext cx="7775913" cy="15008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5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5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233" y="1643812"/>
            <a:ext cx="8233320" cy="45272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2017-03-15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098" y="4802790"/>
            <a:ext cx="5488880" cy="566996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3098" y="613054"/>
            <a:ext cx="5488880" cy="411667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3098" y="5369786"/>
            <a:ext cx="5488880" cy="805229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9" y="2131397"/>
            <a:ext cx="9148135" cy="147069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0" cy="1143521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5461" y="2197092"/>
            <a:ext cx="4858595" cy="324147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2397" y="274763"/>
            <a:ext cx="2058329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406" y="274763"/>
            <a:ext cx="6022521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6109" y="2131397"/>
            <a:ext cx="7775914" cy="147069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2219" y="3887973"/>
            <a:ext cx="6403693" cy="1753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8" y="4408910"/>
            <a:ext cx="7775914" cy="1362696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8" y="2908039"/>
            <a:ext cx="7775913" cy="15008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5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5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233" y="1643812"/>
            <a:ext cx="8233320" cy="45272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2017-03-15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098" y="4802790"/>
            <a:ext cx="5488880" cy="566996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3098" y="613054"/>
            <a:ext cx="5488880" cy="411667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3098" y="5369786"/>
            <a:ext cx="5488880" cy="805229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9" y="2131397"/>
            <a:ext cx="9148135" cy="147069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0" cy="1143521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5461" y="2197092"/>
            <a:ext cx="4858595" cy="324147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2397" y="274763"/>
            <a:ext cx="2058329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406" y="274763"/>
            <a:ext cx="6022521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2017-03-15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0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0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8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62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3074" name="자유형 3073"/>
          <p:cNvSpPr/>
          <p:nvPr/>
        </p:nvSpPr>
        <p:spPr>
          <a:xfrm>
            <a:off x="7661581" y="317645"/>
            <a:ext cx="1237194" cy="263653"/>
          </a:xfrm>
          <a:custGeom>
            <a:avLst/>
            <a:gdLst>
              <a:gd name="T0" fmla="*/ -2 w 3284"/>
              <a:gd name="T1" fmla="*/ -2 h 699"/>
              <a:gd name="T2" fmla="*/ 0 60000 65536"/>
              <a:gd name="T3" fmla="*/ -2 w 3284"/>
              <a:gd name="T4" fmla="*/ -2 h 699"/>
              <a:gd name="T5" fmla="*/ 0 60000 65536"/>
              <a:gd name="T6" fmla="*/ -2 w 3284"/>
              <a:gd name="T7" fmla="*/ -2 h 699"/>
              <a:gd name="T8" fmla="*/ 0 60000 65536"/>
              <a:gd name="T9" fmla="*/ -2 w 3284"/>
              <a:gd name="T10" fmla="*/ -2 h 699"/>
              <a:gd name="T11" fmla="*/ 0 60000 65536"/>
              <a:gd name="T12" fmla="*/ -2 w 3284"/>
              <a:gd name="T13" fmla="*/ -2 h 699"/>
              <a:gd name="T14" fmla="*/ 0 60000 65536"/>
              <a:gd name="T15" fmla="*/ -2 w 3284"/>
              <a:gd name="T16" fmla="*/ -2 h 699"/>
              <a:gd name="T17" fmla="*/ 0 60000 65536"/>
              <a:gd name="T18" fmla="*/ -2 w 3284"/>
              <a:gd name="T19" fmla="*/ -2 h 699"/>
              <a:gd name="T20" fmla="*/ 0 60000 65536"/>
              <a:gd name="T21" fmla="*/ -2 w 3284"/>
              <a:gd name="T22" fmla="*/ -2 h 699"/>
              <a:gd name="T23" fmla="*/ 0 60000 65536"/>
              <a:gd name="T24" fmla="*/ 0 w 3284"/>
              <a:gd name="T25" fmla="*/ -2 h 699"/>
              <a:gd name="T26" fmla="*/ 0 60000 65536"/>
              <a:gd name="T27" fmla="*/ -2 w 3284"/>
              <a:gd name="T28" fmla="*/ -2 h 699"/>
              <a:gd name="T29" fmla="*/ 0 60000 65536"/>
              <a:gd name="T30" fmla="*/ -2 w 3284"/>
              <a:gd name="T31" fmla="*/ -2 h 699"/>
              <a:gd name="T32" fmla="*/ 0 60000 65536"/>
              <a:gd name="T33" fmla="*/ -2 w 3284"/>
              <a:gd name="T34" fmla="*/ -2 h 699"/>
              <a:gd name="T35" fmla="*/ 0 60000 65536"/>
              <a:gd name="T36" fmla="*/ -2 w 3284"/>
              <a:gd name="T37" fmla="*/ -2 h 699"/>
              <a:gd name="T38" fmla="*/ 0 60000 65536"/>
              <a:gd name="T39" fmla="*/ -2 w 3284"/>
              <a:gd name="T40" fmla="*/ -2 h 699"/>
              <a:gd name="T41" fmla="*/ 0 60000 65536"/>
              <a:gd name="T42" fmla="*/ -2 w 3284"/>
              <a:gd name="T43" fmla="*/ -2 h 699"/>
              <a:gd name="T44" fmla="*/ 0 60000 65536"/>
              <a:gd name="T45" fmla="*/ -2 w 3284"/>
              <a:gd name="T46" fmla="*/ -2 h 699"/>
              <a:gd name="T47" fmla="*/ 0 60000 65536"/>
              <a:gd name="T48" fmla="*/ -2 w 3284"/>
              <a:gd name="T49" fmla="*/ -2 h 699"/>
              <a:gd name="T50" fmla="*/ 0 60000 65536"/>
              <a:gd name="T51" fmla="*/ -2 w 3284"/>
              <a:gd name="T52" fmla="*/ -2 h 699"/>
              <a:gd name="T53" fmla="*/ 0 60000 65536"/>
              <a:gd name="T54" fmla="*/ -2 w 3284"/>
              <a:gd name="T55" fmla="*/ -2 h 699"/>
              <a:gd name="T56" fmla="*/ 0 60000 65536"/>
              <a:gd name="T57" fmla="*/ -2 w 3284"/>
              <a:gd name="T58" fmla="*/ -2 h 699"/>
              <a:gd name="T59" fmla="*/ 0 60000 65536"/>
              <a:gd name="T60" fmla="*/ -2 w 3284"/>
              <a:gd name="T61" fmla="*/ -2 h 699"/>
              <a:gd name="T62" fmla="*/ 0 60000 65536"/>
              <a:gd name="T63" fmla="*/ -2 w 3284"/>
              <a:gd name="T64" fmla="*/ -2 h 699"/>
              <a:gd name="T65" fmla="*/ 0 60000 65536"/>
              <a:gd name="T66" fmla="*/ -2 w 3284"/>
              <a:gd name="T67" fmla="*/ -2 h 699"/>
              <a:gd name="T68" fmla="*/ 0 60000 65536"/>
              <a:gd name="T69" fmla="*/ -2 w 3284"/>
              <a:gd name="T70" fmla="*/ -2 h 699"/>
              <a:gd name="T71" fmla="*/ 0 60000 65536"/>
              <a:gd name="T72" fmla="*/ -2 w 3284"/>
              <a:gd name="T73" fmla="*/ -2 h 699"/>
              <a:gd name="T74" fmla="*/ 0 60000 65536"/>
              <a:gd name="T75" fmla="*/ -2 w 3284"/>
              <a:gd name="T76" fmla="*/ -2 h 699"/>
              <a:gd name="T77" fmla="*/ 0 60000 65536"/>
              <a:gd name="T78" fmla="*/ -2 w 3284"/>
              <a:gd name="T79" fmla="*/ -2 h 699"/>
              <a:gd name="T80" fmla="*/ 0 60000 65536"/>
              <a:gd name="T81" fmla="*/ -2 w 3284"/>
              <a:gd name="T82" fmla="*/ -2 h 699"/>
              <a:gd name="T83" fmla="*/ 0 60000 65536"/>
              <a:gd name="T84" fmla="*/ -2 w 3284"/>
              <a:gd name="T85" fmla="*/ -2 h 699"/>
              <a:gd name="T86" fmla="*/ 0 60000 65536"/>
              <a:gd name="T87" fmla="*/ -2 w 3284"/>
              <a:gd name="T88" fmla="*/ -2 h 699"/>
              <a:gd name="T89" fmla="*/ 0 60000 65536"/>
              <a:gd name="T90" fmla="*/ -2 w 3284"/>
              <a:gd name="T91" fmla="*/ -2 h 699"/>
              <a:gd name="T92" fmla="*/ 0 60000 65536"/>
              <a:gd name="T93" fmla="*/ -2 w 3284"/>
              <a:gd name="T94" fmla="*/ -2 h 699"/>
              <a:gd name="T95" fmla="*/ 0 60000 65536"/>
              <a:gd name="T96" fmla="*/ -2 w 3284"/>
              <a:gd name="T97" fmla="*/ -2 h 699"/>
              <a:gd name="T98" fmla="*/ 0 60000 65536"/>
              <a:gd name="T99" fmla="*/ -2 w 3284"/>
              <a:gd name="T100" fmla="*/ -2 h 699"/>
              <a:gd name="T101" fmla="*/ 0 60000 65536"/>
              <a:gd name="T102" fmla="*/ -2 w 3284"/>
              <a:gd name="T103" fmla="*/ -2 h 699"/>
              <a:gd name="T104" fmla="*/ 0 60000 65536"/>
              <a:gd name="T105" fmla="*/ -2 w 3284"/>
              <a:gd name="T106" fmla="*/ -2 h 699"/>
              <a:gd name="T107" fmla="*/ 0 60000 65536"/>
              <a:gd name="T108" fmla="*/ -2 w 3284"/>
              <a:gd name="T109" fmla="*/ -2 h 699"/>
              <a:gd name="T110" fmla="*/ 0 60000 65536"/>
              <a:gd name="T111" fmla="*/ -2 w 3284"/>
              <a:gd name="T112" fmla="*/ -2 h 699"/>
              <a:gd name="T113" fmla="*/ 0 60000 65536"/>
              <a:gd name="T114" fmla="*/ -2 w 3284"/>
              <a:gd name="T115" fmla="*/ -2 h 699"/>
              <a:gd name="T116" fmla="*/ 0 60000 65536"/>
              <a:gd name="T117" fmla="*/ -2 w 3284"/>
              <a:gd name="T118" fmla="*/ -2 h 699"/>
              <a:gd name="T119" fmla="*/ 0 60000 65536"/>
              <a:gd name="T120" fmla="*/ -2 w 3284"/>
              <a:gd name="T121" fmla="*/ -2 h 699"/>
              <a:gd name="T122" fmla="*/ 0 60000 65536"/>
              <a:gd name="T123" fmla="*/ -2 w 3284"/>
              <a:gd name="T124" fmla="*/ -2 h 699"/>
              <a:gd name="T125" fmla="*/ 0 60000 65536"/>
              <a:gd name="T126" fmla="*/ -2 w 3284"/>
              <a:gd name="T127" fmla="*/ -2 h 699"/>
              <a:gd name="T128" fmla="*/ 0 60000 65536"/>
              <a:gd name="T129" fmla="*/ -2 w 3284"/>
              <a:gd name="T130" fmla="*/ -2 h 699"/>
              <a:gd name="T131" fmla="*/ 0 60000 65536"/>
              <a:gd name="T132" fmla="*/ -2 w 3284"/>
              <a:gd name="T133" fmla="*/ -2 h 699"/>
              <a:gd name="T134" fmla="*/ 0 60000 65536"/>
              <a:gd name="T135" fmla="*/ -2 w 3284"/>
              <a:gd name="T136" fmla="*/ -2 h 699"/>
              <a:gd name="T137" fmla="*/ 0 60000 65536"/>
              <a:gd name="T138" fmla="*/ -2 w 3284"/>
              <a:gd name="T139" fmla="*/ -2 h 699"/>
              <a:gd name="T140" fmla="*/ 0 60000 65536"/>
              <a:gd name="T141" fmla="*/ -2 w 3284"/>
              <a:gd name="T142" fmla="*/ -2 h 699"/>
              <a:gd name="T143" fmla="*/ 0 60000 65536"/>
              <a:gd name="T144" fmla="*/ -2 w 3284"/>
              <a:gd name="T145" fmla="*/ -2 h 699"/>
              <a:gd name="T146" fmla="*/ 0 60000 65536"/>
              <a:gd name="T147" fmla="*/ -2 w 3284"/>
              <a:gd name="T148" fmla="*/ -2 h 699"/>
              <a:gd name="T149" fmla="*/ 0 60000 65536"/>
              <a:gd name="T150" fmla="*/ -2 w 3284"/>
              <a:gd name="T151" fmla="*/ -2 h 699"/>
              <a:gd name="T152" fmla="*/ 0 60000 65536"/>
              <a:gd name="T153" fmla="*/ -2 w 3284"/>
              <a:gd name="T154" fmla="*/ -2 h 699"/>
              <a:gd name="T155" fmla="*/ 0 60000 65536"/>
              <a:gd name="T156" fmla="*/ -2 w 3284"/>
              <a:gd name="T157" fmla="*/ -2 h 699"/>
              <a:gd name="T158" fmla="*/ 0 60000 65536"/>
              <a:gd name="T159" fmla="*/ -2 w 3284"/>
              <a:gd name="T160" fmla="*/ -2 h 699"/>
              <a:gd name="T161" fmla="*/ 0 60000 65536"/>
              <a:gd name="T162" fmla="*/ -2 w 3284"/>
              <a:gd name="T163" fmla="*/ -2 h 699"/>
              <a:gd name="T164" fmla="*/ 0 60000 65536"/>
              <a:gd name="T165" fmla="*/ -2 w 3284"/>
              <a:gd name="T166" fmla="*/ -2 h 699"/>
              <a:gd name="T167" fmla="*/ 0 60000 65536"/>
              <a:gd name="T168" fmla="*/ -2 w 3284"/>
              <a:gd name="T169" fmla="*/ -2 h 699"/>
              <a:gd name="T170" fmla="*/ 0 60000 65536"/>
              <a:gd name="T171" fmla="*/ -2 w 3284"/>
              <a:gd name="T172" fmla="*/ -2 h 699"/>
              <a:gd name="T173" fmla="*/ 0 60000 65536"/>
              <a:gd name="T174" fmla="*/ -2 w 3284"/>
              <a:gd name="T175" fmla="*/ -2 h 699"/>
              <a:gd name="T176" fmla="*/ 0 60000 65536"/>
              <a:gd name="T177" fmla="*/ -2 w 3284"/>
              <a:gd name="T178" fmla="*/ -2 h 699"/>
              <a:gd name="T179" fmla="*/ 0 60000 65536"/>
              <a:gd name="T180" fmla="*/ -2 w 3284"/>
              <a:gd name="T181" fmla="*/ -2 h 699"/>
              <a:gd name="T182" fmla="*/ 0 60000 65536"/>
              <a:gd name="T183" fmla="*/ -2 w 3284"/>
              <a:gd name="T184" fmla="*/ -2 h 699"/>
              <a:gd name="T185" fmla="*/ 0 60000 65536"/>
              <a:gd name="T186" fmla="*/ 0 w 3284"/>
              <a:gd name="T187" fmla="*/ 0 h 699"/>
              <a:gd name="T188" fmla="*/ 3284 w 3284"/>
              <a:gd name="T189" fmla="*/ 699 h 699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  <a:cxn ang="T23">
                <a:pos x="T21" y="T22"/>
              </a:cxn>
              <a:cxn ang="T26">
                <a:pos x="T24" y="T25"/>
              </a:cxn>
              <a:cxn ang="T29">
                <a:pos x="T27" y="T28"/>
              </a:cxn>
              <a:cxn ang="T32">
                <a:pos x="T30" y="T31"/>
              </a:cxn>
              <a:cxn ang="T35">
                <a:pos x="T33" y="T34"/>
              </a:cxn>
              <a:cxn ang="T38">
                <a:pos x="T36" y="T37"/>
              </a:cxn>
              <a:cxn ang="T41">
                <a:pos x="T39" y="T40"/>
              </a:cxn>
              <a:cxn ang="T44">
                <a:pos x="T42" y="T43"/>
              </a:cxn>
              <a:cxn ang="T47">
                <a:pos x="T45" y="T46"/>
              </a:cxn>
              <a:cxn ang="T50">
                <a:pos x="T48" y="T49"/>
              </a:cxn>
              <a:cxn ang="T53">
                <a:pos x="T51" y="T52"/>
              </a:cxn>
              <a:cxn ang="T56">
                <a:pos x="T54" y="T55"/>
              </a:cxn>
              <a:cxn ang="T59">
                <a:pos x="T57" y="T58"/>
              </a:cxn>
              <a:cxn ang="T62">
                <a:pos x="T60" y="T61"/>
              </a:cxn>
              <a:cxn ang="T65">
                <a:pos x="T63" y="T64"/>
              </a:cxn>
              <a:cxn ang="T68">
                <a:pos x="T66" y="T67"/>
              </a:cxn>
              <a:cxn ang="T71">
                <a:pos x="T69" y="T70"/>
              </a:cxn>
              <a:cxn ang="T74">
                <a:pos x="T72" y="T73"/>
              </a:cxn>
              <a:cxn ang="T77">
                <a:pos x="T75" y="T76"/>
              </a:cxn>
              <a:cxn ang="T80">
                <a:pos x="T78" y="T79"/>
              </a:cxn>
              <a:cxn ang="T83">
                <a:pos x="T81" y="T82"/>
              </a:cxn>
              <a:cxn ang="T86">
                <a:pos x="T84" y="T85"/>
              </a:cxn>
              <a:cxn ang="T89">
                <a:pos x="T87" y="T88"/>
              </a:cxn>
              <a:cxn ang="T92">
                <a:pos x="T90" y="T91"/>
              </a:cxn>
              <a:cxn ang="T95">
                <a:pos x="T93" y="T94"/>
              </a:cxn>
              <a:cxn ang="T98">
                <a:pos x="T96" y="T97"/>
              </a:cxn>
              <a:cxn ang="T101">
                <a:pos x="T99" y="T100"/>
              </a:cxn>
              <a:cxn ang="T104">
                <a:pos x="T102" y="T103"/>
              </a:cxn>
              <a:cxn ang="T107">
                <a:pos x="T105" y="T106"/>
              </a:cxn>
              <a:cxn ang="T110">
                <a:pos x="T108" y="T109"/>
              </a:cxn>
              <a:cxn ang="T113">
                <a:pos x="T111" y="T112"/>
              </a:cxn>
              <a:cxn ang="T116">
                <a:pos x="T114" y="T115"/>
              </a:cxn>
              <a:cxn ang="T119">
                <a:pos x="T117" y="T118"/>
              </a:cxn>
              <a:cxn ang="T122">
                <a:pos x="T120" y="T121"/>
              </a:cxn>
              <a:cxn ang="T125">
                <a:pos x="T123" y="T124"/>
              </a:cxn>
              <a:cxn ang="T128">
                <a:pos x="T126" y="T127"/>
              </a:cxn>
              <a:cxn ang="T131">
                <a:pos x="T129" y="T130"/>
              </a:cxn>
              <a:cxn ang="T134">
                <a:pos x="T132" y="T133"/>
              </a:cxn>
              <a:cxn ang="T137">
                <a:pos x="T135" y="T136"/>
              </a:cxn>
              <a:cxn ang="T140">
                <a:pos x="T138" y="T139"/>
              </a:cxn>
              <a:cxn ang="T143">
                <a:pos x="T141" y="T142"/>
              </a:cxn>
              <a:cxn ang="T146">
                <a:pos x="T144" y="T145"/>
              </a:cxn>
              <a:cxn ang="T149">
                <a:pos x="T147" y="T148"/>
              </a:cxn>
              <a:cxn ang="T152">
                <a:pos x="T150" y="T151"/>
              </a:cxn>
              <a:cxn ang="T155">
                <a:pos x="T153" y="T154"/>
              </a:cxn>
              <a:cxn ang="T158">
                <a:pos x="T156" y="T157"/>
              </a:cxn>
              <a:cxn ang="T161">
                <a:pos x="T159" y="T160"/>
              </a:cxn>
              <a:cxn ang="T164">
                <a:pos x="T162" y="T163"/>
              </a:cxn>
              <a:cxn ang="T167">
                <a:pos x="T165" y="T166"/>
              </a:cxn>
              <a:cxn ang="T170">
                <a:pos x="T168" y="T169"/>
              </a:cxn>
              <a:cxn ang="T173">
                <a:pos x="T171" y="T172"/>
              </a:cxn>
              <a:cxn ang="T176">
                <a:pos x="T174" y="T175"/>
              </a:cxn>
              <a:cxn ang="T179">
                <a:pos x="T177" y="T178"/>
              </a:cxn>
              <a:cxn ang="T182">
                <a:pos x="T180" y="T181"/>
              </a:cxn>
              <a:cxn ang="T185">
                <a:pos x="T183" y="T184"/>
              </a:cxn>
            </a:cxnLst>
            <a:rect l="T186" t="T187" r="T188" b="T189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3075" name="그림 3074"/>
          <p:cNvPicPr/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 rot="21600000">
            <a:off x="0" y="0"/>
            <a:ext cx="9148135" cy="68611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blurRad="25400" dist="101625" dir="2700000" algn="br">
              <a:srgbClr val="000000">
                <a:alpha val="20000"/>
              </a:srgbClr>
            </a:outerShdw>
          </a:effectLst>
        </p:spPr>
      </p:pic>
      <p:grpSp>
        <p:nvGrpSpPr>
          <p:cNvPr id="3076" name="Group 1"/>
          <p:cNvGrpSpPr/>
          <p:nvPr/>
        </p:nvGrpSpPr>
        <p:grpSpPr>
          <a:xfrm>
            <a:off x="6735667" y="4151619"/>
            <a:ext cx="1100621" cy="945009"/>
            <a:chOff x="6735667" y="4151619"/>
            <a:chExt cx="1100621" cy="945009"/>
          </a:xfrm>
        </p:grpSpPr>
        <p:pic>
          <p:nvPicPr>
            <p:cNvPr id="3077" name="그림 3076"/>
            <p:cNvPicPr/>
            <p:nvPr/>
          </p:nvPicPr>
          <p:blipFill rotWithShape="1">
            <a:blip r:embed="rId16">
              <a:lum/>
            </a:blip>
            <a:stretch>
              <a:fillRect/>
            </a:stretch>
          </p:blipFill>
          <p:spPr>
            <a:xfrm>
              <a:off x="6735667" y="4151619"/>
              <a:ext cx="1048192" cy="8560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3078" name="그림 3077"/>
            <p:cNvPicPr/>
            <p:nvPr/>
          </p:nvPicPr>
          <p:blipFill rotWithShape="1">
            <a:blip r:embed="rId17">
              <a:lum/>
            </a:blip>
            <a:stretch>
              <a:fillRect/>
            </a:stretch>
          </p:blipFill>
          <p:spPr>
            <a:xfrm>
              <a:off x="6786477" y="4238945"/>
              <a:ext cx="1049811" cy="857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0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0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8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62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4098" name="그림 4097"/>
          <p:cNvPicPr/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2242561" y="1138756"/>
            <a:ext cx="1524689" cy="1124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099" name="자유형 4098"/>
          <p:cNvSpPr/>
          <p:nvPr/>
        </p:nvSpPr>
        <p:spPr>
          <a:xfrm>
            <a:off x="7661581" y="317645"/>
            <a:ext cx="1237194" cy="263653"/>
          </a:xfrm>
          <a:custGeom>
            <a:avLst/>
            <a:gdLst>
              <a:gd name="T0" fmla="*/ -2 w 3284"/>
              <a:gd name="T1" fmla="*/ -2 h 699"/>
              <a:gd name="T2" fmla="*/ 0 60000 65536"/>
              <a:gd name="T3" fmla="*/ -2 w 3284"/>
              <a:gd name="T4" fmla="*/ -2 h 699"/>
              <a:gd name="T5" fmla="*/ 0 60000 65536"/>
              <a:gd name="T6" fmla="*/ -2 w 3284"/>
              <a:gd name="T7" fmla="*/ -2 h 699"/>
              <a:gd name="T8" fmla="*/ 0 60000 65536"/>
              <a:gd name="T9" fmla="*/ -2 w 3284"/>
              <a:gd name="T10" fmla="*/ -2 h 699"/>
              <a:gd name="T11" fmla="*/ 0 60000 65536"/>
              <a:gd name="T12" fmla="*/ -2 w 3284"/>
              <a:gd name="T13" fmla="*/ -2 h 699"/>
              <a:gd name="T14" fmla="*/ 0 60000 65536"/>
              <a:gd name="T15" fmla="*/ -2 w 3284"/>
              <a:gd name="T16" fmla="*/ -2 h 699"/>
              <a:gd name="T17" fmla="*/ 0 60000 65536"/>
              <a:gd name="T18" fmla="*/ -2 w 3284"/>
              <a:gd name="T19" fmla="*/ -2 h 699"/>
              <a:gd name="T20" fmla="*/ 0 60000 65536"/>
              <a:gd name="T21" fmla="*/ -2 w 3284"/>
              <a:gd name="T22" fmla="*/ -2 h 699"/>
              <a:gd name="T23" fmla="*/ 0 60000 65536"/>
              <a:gd name="T24" fmla="*/ 0 w 3284"/>
              <a:gd name="T25" fmla="*/ -2 h 699"/>
              <a:gd name="T26" fmla="*/ 0 60000 65536"/>
              <a:gd name="T27" fmla="*/ -2 w 3284"/>
              <a:gd name="T28" fmla="*/ -2 h 699"/>
              <a:gd name="T29" fmla="*/ 0 60000 65536"/>
              <a:gd name="T30" fmla="*/ -2 w 3284"/>
              <a:gd name="T31" fmla="*/ -2 h 699"/>
              <a:gd name="T32" fmla="*/ 0 60000 65536"/>
              <a:gd name="T33" fmla="*/ -2 w 3284"/>
              <a:gd name="T34" fmla="*/ -2 h 699"/>
              <a:gd name="T35" fmla="*/ 0 60000 65536"/>
              <a:gd name="T36" fmla="*/ -2 w 3284"/>
              <a:gd name="T37" fmla="*/ -2 h 699"/>
              <a:gd name="T38" fmla="*/ 0 60000 65536"/>
              <a:gd name="T39" fmla="*/ -2 w 3284"/>
              <a:gd name="T40" fmla="*/ -2 h 699"/>
              <a:gd name="T41" fmla="*/ 0 60000 65536"/>
              <a:gd name="T42" fmla="*/ -2 w 3284"/>
              <a:gd name="T43" fmla="*/ -2 h 699"/>
              <a:gd name="T44" fmla="*/ 0 60000 65536"/>
              <a:gd name="T45" fmla="*/ -2 w 3284"/>
              <a:gd name="T46" fmla="*/ -2 h 699"/>
              <a:gd name="T47" fmla="*/ 0 60000 65536"/>
              <a:gd name="T48" fmla="*/ -2 w 3284"/>
              <a:gd name="T49" fmla="*/ -2 h 699"/>
              <a:gd name="T50" fmla="*/ 0 60000 65536"/>
              <a:gd name="T51" fmla="*/ -2 w 3284"/>
              <a:gd name="T52" fmla="*/ -2 h 699"/>
              <a:gd name="T53" fmla="*/ 0 60000 65536"/>
              <a:gd name="T54" fmla="*/ -2 w 3284"/>
              <a:gd name="T55" fmla="*/ -2 h 699"/>
              <a:gd name="T56" fmla="*/ 0 60000 65536"/>
              <a:gd name="T57" fmla="*/ -2 w 3284"/>
              <a:gd name="T58" fmla="*/ -2 h 699"/>
              <a:gd name="T59" fmla="*/ 0 60000 65536"/>
              <a:gd name="T60" fmla="*/ -2 w 3284"/>
              <a:gd name="T61" fmla="*/ -2 h 699"/>
              <a:gd name="T62" fmla="*/ 0 60000 65536"/>
              <a:gd name="T63" fmla="*/ -2 w 3284"/>
              <a:gd name="T64" fmla="*/ -2 h 699"/>
              <a:gd name="T65" fmla="*/ 0 60000 65536"/>
              <a:gd name="T66" fmla="*/ -2 w 3284"/>
              <a:gd name="T67" fmla="*/ -2 h 699"/>
              <a:gd name="T68" fmla="*/ 0 60000 65536"/>
              <a:gd name="T69" fmla="*/ -2 w 3284"/>
              <a:gd name="T70" fmla="*/ -2 h 699"/>
              <a:gd name="T71" fmla="*/ 0 60000 65536"/>
              <a:gd name="T72" fmla="*/ -2 w 3284"/>
              <a:gd name="T73" fmla="*/ -2 h 699"/>
              <a:gd name="T74" fmla="*/ 0 60000 65536"/>
              <a:gd name="T75" fmla="*/ -2 w 3284"/>
              <a:gd name="T76" fmla="*/ -2 h 699"/>
              <a:gd name="T77" fmla="*/ 0 60000 65536"/>
              <a:gd name="T78" fmla="*/ -2 w 3284"/>
              <a:gd name="T79" fmla="*/ -2 h 699"/>
              <a:gd name="T80" fmla="*/ 0 60000 65536"/>
              <a:gd name="T81" fmla="*/ -2 w 3284"/>
              <a:gd name="T82" fmla="*/ -2 h 699"/>
              <a:gd name="T83" fmla="*/ 0 60000 65536"/>
              <a:gd name="T84" fmla="*/ -2 w 3284"/>
              <a:gd name="T85" fmla="*/ -2 h 699"/>
              <a:gd name="T86" fmla="*/ 0 60000 65536"/>
              <a:gd name="T87" fmla="*/ -2 w 3284"/>
              <a:gd name="T88" fmla="*/ -2 h 699"/>
              <a:gd name="T89" fmla="*/ 0 60000 65536"/>
              <a:gd name="T90" fmla="*/ -2 w 3284"/>
              <a:gd name="T91" fmla="*/ -2 h 699"/>
              <a:gd name="T92" fmla="*/ 0 60000 65536"/>
              <a:gd name="T93" fmla="*/ -2 w 3284"/>
              <a:gd name="T94" fmla="*/ -2 h 699"/>
              <a:gd name="T95" fmla="*/ 0 60000 65536"/>
              <a:gd name="T96" fmla="*/ -2 w 3284"/>
              <a:gd name="T97" fmla="*/ -2 h 699"/>
              <a:gd name="T98" fmla="*/ 0 60000 65536"/>
              <a:gd name="T99" fmla="*/ -2 w 3284"/>
              <a:gd name="T100" fmla="*/ -2 h 699"/>
              <a:gd name="T101" fmla="*/ 0 60000 65536"/>
              <a:gd name="T102" fmla="*/ -2 w 3284"/>
              <a:gd name="T103" fmla="*/ -2 h 699"/>
              <a:gd name="T104" fmla="*/ 0 60000 65536"/>
              <a:gd name="T105" fmla="*/ -2 w 3284"/>
              <a:gd name="T106" fmla="*/ -2 h 699"/>
              <a:gd name="T107" fmla="*/ 0 60000 65536"/>
              <a:gd name="T108" fmla="*/ -2 w 3284"/>
              <a:gd name="T109" fmla="*/ -2 h 699"/>
              <a:gd name="T110" fmla="*/ 0 60000 65536"/>
              <a:gd name="T111" fmla="*/ -2 w 3284"/>
              <a:gd name="T112" fmla="*/ -2 h 699"/>
              <a:gd name="T113" fmla="*/ 0 60000 65536"/>
              <a:gd name="T114" fmla="*/ -2 w 3284"/>
              <a:gd name="T115" fmla="*/ -2 h 699"/>
              <a:gd name="T116" fmla="*/ 0 60000 65536"/>
              <a:gd name="T117" fmla="*/ -2 w 3284"/>
              <a:gd name="T118" fmla="*/ -2 h 699"/>
              <a:gd name="T119" fmla="*/ 0 60000 65536"/>
              <a:gd name="T120" fmla="*/ -2 w 3284"/>
              <a:gd name="T121" fmla="*/ -2 h 699"/>
              <a:gd name="T122" fmla="*/ 0 60000 65536"/>
              <a:gd name="T123" fmla="*/ -2 w 3284"/>
              <a:gd name="T124" fmla="*/ -2 h 699"/>
              <a:gd name="T125" fmla="*/ 0 60000 65536"/>
              <a:gd name="T126" fmla="*/ -2 w 3284"/>
              <a:gd name="T127" fmla="*/ -2 h 699"/>
              <a:gd name="T128" fmla="*/ 0 60000 65536"/>
              <a:gd name="T129" fmla="*/ -2 w 3284"/>
              <a:gd name="T130" fmla="*/ -2 h 699"/>
              <a:gd name="T131" fmla="*/ 0 60000 65536"/>
              <a:gd name="T132" fmla="*/ -2 w 3284"/>
              <a:gd name="T133" fmla="*/ -2 h 699"/>
              <a:gd name="T134" fmla="*/ 0 60000 65536"/>
              <a:gd name="T135" fmla="*/ -2 w 3284"/>
              <a:gd name="T136" fmla="*/ -2 h 699"/>
              <a:gd name="T137" fmla="*/ 0 60000 65536"/>
              <a:gd name="T138" fmla="*/ -2 w 3284"/>
              <a:gd name="T139" fmla="*/ -2 h 699"/>
              <a:gd name="T140" fmla="*/ 0 60000 65536"/>
              <a:gd name="T141" fmla="*/ -2 w 3284"/>
              <a:gd name="T142" fmla="*/ -2 h 699"/>
              <a:gd name="T143" fmla="*/ 0 60000 65536"/>
              <a:gd name="T144" fmla="*/ -2 w 3284"/>
              <a:gd name="T145" fmla="*/ -2 h 699"/>
              <a:gd name="T146" fmla="*/ 0 60000 65536"/>
              <a:gd name="T147" fmla="*/ -2 w 3284"/>
              <a:gd name="T148" fmla="*/ -2 h 699"/>
              <a:gd name="T149" fmla="*/ 0 60000 65536"/>
              <a:gd name="T150" fmla="*/ -2 w 3284"/>
              <a:gd name="T151" fmla="*/ -2 h 699"/>
              <a:gd name="T152" fmla="*/ 0 60000 65536"/>
              <a:gd name="T153" fmla="*/ -2 w 3284"/>
              <a:gd name="T154" fmla="*/ -2 h 699"/>
              <a:gd name="T155" fmla="*/ 0 60000 65536"/>
              <a:gd name="T156" fmla="*/ -2 w 3284"/>
              <a:gd name="T157" fmla="*/ -2 h 699"/>
              <a:gd name="T158" fmla="*/ 0 60000 65536"/>
              <a:gd name="T159" fmla="*/ -2 w 3284"/>
              <a:gd name="T160" fmla="*/ -2 h 699"/>
              <a:gd name="T161" fmla="*/ 0 60000 65536"/>
              <a:gd name="T162" fmla="*/ -2 w 3284"/>
              <a:gd name="T163" fmla="*/ -2 h 699"/>
              <a:gd name="T164" fmla="*/ 0 60000 65536"/>
              <a:gd name="T165" fmla="*/ -2 w 3284"/>
              <a:gd name="T166" fmla="*/ -2 h 699"/>
              <a:gd name="T167" fmla="*/ 0 60000 65536"/>
              <a:gd name="T168" fmla="*/ -2 w 3284"/>
              <a:gd name="T169" fmla="*/ -2 h 699"/>
              <a:gd name="T170" fmla="*/ 0 60000 65536"/>
              <a:gd name="T171" fmla="*/ -2 w 3284"/>
              <a:gd name="T172" fmla="*/ -2 h 699"/>
              <a:gd name="T173" fmla="*/ 0 60000 65536"/>
              <a:gd name="T174" fmla="*/ -2 w 3284"/>
              <a:gd name="T175" fmla="*/ -2 h 699"/>
              <a:gd name="T176" fmla="*/ 0 60000 65536"/>
              <a:gd name="T177" fmla="*/ -2 w 3284"/>
              <a:gd name="T178" fmla="*/ -2 h 699"/>
              <a:gd name="T179" fmla="*/ 0 60000 65536"/>
              <a:gd name="T180" fmla="*/ -2 w 3284"/>
              <a:gd name="T181" fmla="*/ -2 h 699"/>
              <a:gd name="T182" fmla="*/ 0 60000 65536"/>
              <a:gd name="T183" fmla="*/ -2 w 3284"/>
              <a:gd name="T184" fmla="*/ -2 h 699"/>
              <a:gd name="T185" fmla="*/ 0 60000 65536"/>
              <a:gd name="T186" fmla="*/ 0 w 3284"/>
              <a:gd name="T187" fmla="*/ 0 h 699"/>
              <a:gd name="T188" fmla="*/ 3284 w 3284"/>
              <a:gd name="T189" fmla="*/ 699 h 699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  <a:cxn ang="T23">
                <a:pos x="T21" y="T22"/>
              </a:cxn>
              <a:cxn ang="T26">
                <a:pos x="T24" y="T25"/>
              </a:cxn>
              <a:cxn ang="T29">
                <a:pos x="T27" y="T28"/>
              </a:cxn>
              <a:cxn ang="T32">
                <a:pos x="T30" y="T31"/>
              </a:cxn>
              <a:cxn ang="T35">
                <a:pos x="T33" y="T34"/>
              </a:cxn>
              <a:cxn ang="T38">
                <a:pos x="T36" y="T37"/>
              </a:cxn>
              <a:cxn ang="T41">
                <a:pos x="T39" y="T40"/>
              </a:cxn>
              <a:cxn ang="T44">
                <a:pos x="T42" y="T43"/>
              </a:cxn>
              <a:cxn ang="T47">
                <a:pos x="T45" y="T46"/>
              </a:cxn>
              <a:cxn ang="T50">
                <a:pos x="T48" y="T49"/>
              </a:cxn>
              <a:cxn ang="T53">
                <a:pos x="T51" y="T52"/>
              </a:cxn>
              <a:cxn ang="T56">
                <a:pos x="T54" y="T55"/>
              </a:cxn>
              <a:cxn ang="T59">
                <a:pos x="T57" y="T58"/>
              </a:cxn>
              <a:cxn ang="T62">
                <a:pos x="T60" y="T61"/>
              </a:cxn>
              <a:cxn ang="T65">
                <a:pos x="T63" y="T64"/>
              </a:cxn>
              <a:cxn ang="T68">
                <a:pos x="T66" y="T67"/>
              </a:cxn>
              <a:cxn ang="T71">
                <a:pos x="T69" y="T70"/>
              </a:cxn>
              <a:cxn ang="T74">
                <a:pos x="T72" y="T73"/>
              </a:cxn>
              <a:cxn ang="T77">
                <a:pos x="T75" y="T76"/>
              </a:cxn>
              <a:cxn ang="T80">
                <a:pos x="T78" y="T79"/>
              </a:cxn>
              <a:cxn ang="T83">
                <a:pos x="T81" y="T82"/>
              </a:cxn>
              <a:cxn ang="T86">
                <a:pos x="T84" y="T85"/>
              </a:cxn>
              <a:cxn ang="T89">
                <a:pos x="T87" y="T88"/>
              </a:cxn>
              <a:cxn ang="T92">
                <a:pos x="T90" y="T91"/>
              </a:cxn>
              <a:cxn ang="T95">
                <a:pos x="T93" y="T94"/>
              </a:cxn>
              <a:cxn ang="T98">
                <a:pos x="T96" y="T97"/>
              </a:cxn>
              <a:cxn ang="T101">
                <a:pos x="T99" y="T100"/>
              </a:cxn>
              <a:cxn ang="T104">
                <a:pos x="T102" y="T103"/>
              </a:cxn>
              <a:cxn ang="T107">
                <a:pos x="T105" y="T106"/>
              </a:cxn>
              <a:cxn ang="T110">
                <a:pos x="T108" y="T109"/>
              </a:cxn>
              <a:cxn ang="T113">
                <a:pos x="T111" y="T112"/>
              </a:cxn>
              <a:cxn ang="T116">
                <a:pos x="T114" y="T115"/>
              </a:cxn>
              <a:cxn ang="T119">
                <a:pos x="T117" y="T118"/>
              </a:cxn>
              <a:cxn ang="T122">
                <a:pos x="T120" y="T121"/>
              </a:cxn>
              <a:cxn ang="T125">
                <a:pos x="T123" y="T124"/>
              </a:cxn>
              <a:cxn ang="T128">
                <a:pos x="T126" y="T127"/>
              </a:cxn>
              <a:cxn ang="T131">
                <a:pos x="T129" y="T130"/>
              </a:cxn>
              <a:cxn ang="T134">
                <a:pos x="T132" y="T133"/>
              </a:cxn>
              <a:cxn ang="T137">
                <a:pos x="T135" y="T136"/>
              </a:cxn>
              <a:cxn ang="T140">
                <a:pos x="T138" y="T139"/>
              </a:cxn>
              <a:cxn ang="T143">
                <a:pos x="T141" y="T142"/>
              </a:cxn>
              <a:cxn ang="T146">
                <a:pos x="T144" y="T145"/>
              </a:cxn>
              <a:cxn ang="T149">
                <a:pos x="T147" y="T148"/>
              </a:cxn>
              <a:cxn ang="T152">
                <a:pos x="T150" y="T151"/>
              </a:cxn>
              <a:cxn ang="T155">
                <a:pos x="T153" y="T154"/>
              </a:cxn>
              <a:cxn ang="T158">
                <a:pos x="T156" y="T157"/>
              </a:cxn>
              <a:cxn ang="T161">
                <a:pos x="T159" y="T160"/>
              </a:cxn>
              <a:cxn ang="T164">
                <a:pos x="T162" y="T163"/>
              </a:cxn>
              <a:cxn ang="T167">
                <a:pos x="T165" y="T166"/>
              </a:cxn>
              <a:cxn ang="T170">
                <a:pos x="T168" y="T169"/>
              </a:cxn>
              <a:cxn ang="T173">
                <a:pos x="T171" y="T172"/>
              </a:cxn>
              <a:cxn ang="T176">
                <a:pos x="T174" y="T175"/>
              </a:cxn>
              <a:cxn ang="T179">
                <a:pos x="T177" y="T178"/>
              </a:cxn>
              <a:cxn ang="T182">
                <a:pos x="T180" y="T181"/>
              </a:cxn>
              <a:cxn ang="T185">
                <a:pos x="T183" y="T184"/>
              </a:cxn>
            </a:cxnLst>
            <a:rect l="T186" t="T187" r="T188" b="T189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4100" name="그림 4099"/>
          <p:cNvPicPr/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 rot="21600000">
            <a:off x="0" y="0"/>
            <a:ext cx="9148135" cy="68611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blurRad="50800" dist="76199" dir="2700000" algn="br">
              <a:srgbClr val="000000">
                <a:alpha val="20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0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0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8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62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122" name="자유형 5121"/>
          <p:cNvSpPr/>
          <p:nvPr/>
        </p:nvSpPr>
        <p:spPr>
          <a:xfrm>
            <a:off x="7661581" y="317645"/>
            <a:ext cx="1237194" cy="263653"/>
          </a:xfrm>
          <a:custGeom>
            <a:avLst/>
            <a:gdLst>
              <a:gd name="T0" fmla="*/ -2 w 3284"/>
              <a:gd name="T1" fmla="*/ -2 h 699"/>
              <a:gd name="T2" fmla="*/ 0 60000 65536"/>
              <a:gd name="T3" fmla="*/ -2 w 3284"/>
              <a:gd name="T4" fmla="*/ -2 h 699"/>
              <a:gd name="T5" fmla="*/ 0 60000 65536"/>
              <a:gd name="T6" fmla="*/ -2 w 3284"/>
              <a:gd name="T7" fmla="*/ -2 h 699"/>
              <a:gd name="T8" fmla="*/ 0 60000 65536"/>
              <a:gd name="T9" fmla="*/ -2 w 3284"/>
              <a:gd name="T10" fmla="*/ -2 h 699"/>
              <a:gd name="T11" fmla="*/ 0 60000 65536"/>
              <a:gd name="T12" fmla="*/ -2 w 3284"/>
              <a:gd name="T13" fmla="*/ -2 h 699"/>
              <a:gd name="T14" fmla="*/ 0 60000 65536"/>
              <a:gd name="T15" fmla="*/ -2 w 3284"/>
              <a:gd name="T16" fmla="*/ -2 h 699"/>
              <a:gd name="T17" fmla="*/ 0 60000 65536"/>
              <a:gd name="T18" fmla="*/ -2 w 3284"/>
              <a:gd name="T19" fmla="*/ -2 h 699"/>
              <a:gd name="T20" fmla="*/ 0 60000 65536"/>
              <a:gd name="T21" fmla="*/ -2 w 3284"/>
              <a:gd name="T22" fmla="*/ -2 h 699"/>
              <a:gd name="T23" fmla="*/ 0 60000 65536"/>
              <a:gd name="T24" fmla="*/ 0 w 3284"/>
              <a:gd name="T25" fmla="*/ -2 h 699"/>
              <a:gd name="T26" fmla="*/ 0 60000 65536"/>
              <a:gd name="T27" fmla="*/ -2 w 3284"/>
              <a:gd name="T28" fmla="*/ -2 h 699"/>
              <a:gd name="T29" fmla="*/ 0 60000 65536"/>
              <a:gd name="T30" fmla="*/ -2 w 3284"/>
              <a:gd name="T31" fmla="*/ -2 h 699"/>
              <a:gd name="T32" fmla="*/ 0 60000 65536"/>
              <a:gd name="T33" fmla="*/ -2 w 3284"/>
              <a:gd name="T34" fmla="*/ -2 h 699"/>
              <a:gd name="T35" fmla="*/ 0 60000 65536"/>
              <a:gd name="T36" fmla="*/ -2 w 3284"/>
              <a:gd name="T37" fmla="*/ -2 h 699"/>
              <a:gd name="T38" fmla="*/ 0 60000 65536"/>
              <a:gd name="T39" fmla="*/ -2 w 3284"/>
              <a:gd name="T40" fmla="*/ -2 h 699"/>
              <a:gd name="T41" fmla="*/ 0 60000 65536"/>
              <a:gd name="T42" fmla="*/ -2 w 3284"/>
              <a:gd name="T43" fmla="*/ -2 h 699"/>
              <a:gd name="T44" fmla="*/ 0 60000 65536"/>
              <a:gd name="T45" fmla="*/ -2 w 3284"/>
              <a:gd name="T46" fmla="*/ -2 h 699"/>
              <a:gd name="T47" fmla="*/ 0 60000 65536"/>
              <a:gd name="T48" fmla="*/ -2 w 3284"/>
              <a:gd name="T49" fmla="*/ -2 h 699"/>
              <a:gd name="T50" fmla="*/ 0 60000 65536"/>
              <a:gd name="T51" fmla="*/ -2 w 3284"/>
              <a:gd name="T52" fmla="*/ -2 h 699"/>
              <a:gd name="T53" fmla="*/ 0 60000 65536"/>
              <a:gd name="T54" fmla="*/ -2 w 3284"/>
              <a:gd name="T55" fmla="*/ -2 h 699"/>
              <a:gd name="T56" fmla="*/ 0 60000 65536"/>
              <a:gd name="T57" fmla="*/ -2 w 3284"/>
              <a:gd name="T58" fmla="*/ -2 h 699"/>
              <a:gd name="T59" fmla="*/ 0 60000 65536"/>
              <a:gd name="T60" fmla="*/ -2 w 3284"/>
              <a:gd name="T61" fmla="*/ -2 h 699"/>
              <a:gd name="T62" fmla="*/ 0 60000 65536"/>
              <a:gd name="T63" fmla="*/ -2 w 3284"/>
              <a:gd name="T64" fmla="*/ -2 h 699"/>
              <a:gd name="T65" fmla="*/ 0 60000 65536"/>
              <a:gd name="T66" fmla="*/ -2 w 3284"/>
              <a:gd name="T67" fmla="*/ -2 h 699"/>
              <a:gd name="T68" fmla="*/ 0 60000 65536"/>
              <a:gd name="T69" fmla="*/ -2 w 3284"/>
              <a:gd name="T70" fmla="*/ -2 h 699"/>
              <a:gd name="T71" fmla="*/ 0 60000 65536"/>
              <a:gd name="T72" fmla="*/ -2 w 3284"/>
              <a:gd name="T73" fmla="*/ -2 h 699"/>
              <a:gd name="T74" fmla="*/ 0 60000 65536"/>
              <a:gd name="T75" fmla="*/ -2 w 3284"/>
              <a:gd name="T76" fmla="*/ -2 h 699"/>
              <a:gd name="T77" fmla="*/ 0 60000 65536"/>
              <a:gd name="T78" fmla="*/ -2 w 3284"/>
              <a:gd name="T79" fmla="*/ -2 h 699"/>
              <a:gd name="T80" fmla="*/ 0 60000 65536"/>
              <a:gd name="T81" fmla="*/ -2 w 3284"/>
              <a:gd name="T82" fmla="*/ -2 h 699"/>
              <a:gd name="T83" fmla="*/ 0 60000 65536"/>
              <a:gd name="T84" fmla="*/ -2 w 3284"/>
              <a:gd name="T85" fmla="*/ -2 h 699"/>
              <a:gd name="T86" fmla="*/ 0 60000 65536"/>
              <a:gd name="T87" fmla="*/ -2 w 3284"/>
              <a:gd name="T88" fmla="*/ -2 h 699"/>
              <a:gd name="T89" fmla="*/ 0 60000 65536"/>
              <a:gd name="T90" fmla="*/ -2 w 3284"/>
              <a:gd name="T91" fmla="*/ -2 h 699"/>
              <a:gd name="T92" fmla="*/ 0 60000 65536"/>
              <a:gd name="T93" fmla="*/ -2 w 3284"/>
              <a:gd name="T94" fmla="*/ -2 h 699"/>
              <a:gd name="T95" fmla="*/ 0 60000 65536"/>
              <a:gd name="T96" fmla="*/ -2 w 3284"/>
              <a:gd name="T97" fmla="*/ -2 h 699"/>
              <a:gd name="T98" fmla="*/ 0 60000 65536"/>
              <a:gd name="T99" fmla="*/ -2 w 3284"/>
              <a:gd name="T100" fmla="*/ -2 h 699"/>
              <a:gd name="T101" fmla="*/ 0 60000 65536"/>
              <a:gd name="T102" fmla="*/ -2 w 3284"/>
              <a:gd name="T103" fmla="*/ -2 h 699"/>
              <a:gd name="T104" fmla="*/ 0 60000 65536"/>
              <a:gd name="T105" fmla="*/ -2 w 3284"/>
              <a:gd name="T106" fmla="*/ -2 h 699"/>
              <a:gd name="T107" fmla="*/ 0 60000 65536"/>
              <a:gd name="T108" fmla="*/ -2 w 3284"/>
              <a:gd name="T109" fmla="*/ -2 h 699"/>
              <a:gd name="T110" fmla="*/ 0 60000 65536"/>
              <a:gd name="T111" fmla="*/ -2 w 3284"/>
              <a:gd name="T112" fmla="*/ -2 h 699"/>
              <a:gd name="T113" fmla="*/ 0 60000 65536"/>
              <a:gd name="T114" fmla="*/ -2 w 3284"/>
              <a:gd name="T115" fmla="*/ -2 h 699"/>
              <a:gd name="T116" fmla="*/ 0 60000 65536"/>
              <a:gd name="T117" fmla="*/ -2 w 3284"/>
              <a:gd name="T118" fmla="*/ -2 h 699"/>
              <a:gd name="T119" fmla="*/ 0 60000 65536"/>
              <a:gd name="T120" fmla="*/ -2 w 3284"/>
              <a:gd name="T121" fmla="*/ -2 h 699"/>
              <a:gd name="T122" fmla="*/ 0 60000 65536"/>
              <a:gd name="T123" fmla="*/ -2 w 3284"/>
              <a:gd name="T124" fmla="*/ -2 h 699"/>
              <a:gd name="T125" fmla="*/ 0 60000 65536"/>
              <a:gd name="T126" fmla="*/ -2 w 3284"/>
              <a:gd name="T127" fmla="*/ -2 h 699"/>
              <a:gd name="T128" fmla="*/ 0 60000 65536"/>
              <a:gd name="T129" fmla="*/ -2 w 3284"/>
              <a:gd name="T130" fmla="*/ -2 h 699"/>
              <a:gd name="T131" fmla="*/ 0 60000 65536"/>
              <a:gd name="T132" fmla="*/ -2 w 3284"/>
              <a:gd name="T133" fmla="*/ -2 h 699"/>
              <a:gd name="T134" fmla="*/ 0 60000 65536"/>
              <a:gd name="T135" fmla="*/ -2 w 3284"/>
              <a:gd name="T136" fmla="*/ -2 h 699"/>
              <a:gd name="T137" fmla="*/ 0 60000 65536"/>
              <a:gd name="T138" fmla="*/ -2 w 3284"/>
              <a:gd name="T139" fmla="*/ -2 h 699"/>
              <a:gd name="T140" fmla="*/ 0 60000 65536"/>
              <a:gd name="T141" fmla="*/ -2 w 3284"/>
              <a:gd name="T142" fmla="*/ -2 h 699"/>
              <a:gd name="T143" fmla="*/ 0 60000 65536"/>
              <a:gd name="T144" fmla="*/ -2 w 3284"/>
              <a:gd name="T145" fmla="*/ -2 h 699"/>
              <a:gd name="T146" fmla="*/ 0 60000 65536"/>
              <a:gd name="T147" fmla="*/ -2 w 3284"/>
              <a:gd name="T148" fmla="*/ -2 h 699"/>
              <a:gd name="T149" fmla="*/ 0 60000 65536"/>
              <a:gd name="T150" fmla="*/ -2 w 3284"/>
              <a:gd name="T151" fmla="*/ -2 h 699"/>
              <a:gd name="T152" fmla="*/ 0 60000 65536"/>
              <a:gd name="T153" fmla="*/ -2 w 3284"/>
              <a:gd name="T154" fmla="*/ -2 h 699"/>
              <a:gd name="T155" fmla="*/ 0 60000 65536"/>
              <a:gd name="T156" fmla="*/ -2 w 3284"/>
              <a:gd name="T157" fmla="*/ -2 h 699"/>
              <a:gd name="T158" fmla="*/ 0 60000 65536"/>
              <a:gd name="T159" fmla="*/ -2 w 3284"/>
              <a:gd name="T160" fmla="*/ -2 h 699"/>
              <a:gd name="T161" fmla="*/ 0 60000 65536"/>
              <a:gd name="T162" fmla="*/ -2 w 3284"/>
              <a:gd name="T163" fmla="*/ -2 h 699"/>
              <a:gd name="T164" fmla="*/ 0 60000 65536"/>
              <a:gd name="T165" fmla="*/ -2 w 3284"/>
              <a:gd name="T166" fmla="*/ -2 h 699"/>
              <a:gd name="T167" fmla="*/ 0 60000 65536"/>
              <a:gd name="T168" fmla="*/ -2 w 3284"/>
              <a:gd name="T169" fmla="*/ -2 h 699"/>
              <a:gd name="T170" fmla="*/ 0 60000 65536"/>
              <a:gd name="T171" fmla="*/ -2 w 3284"/>
              <a:gd name="T172" fmla="*/ -2 h 699"/>
              <a:gd name="T173" fmla="*/ 0 60000 65536"/>
              <a:gd name="T174" fmla="*/ -2 w 3284"/>
              <a:gd name="T175" fmla="*/ -2 h 699"/>
              <a:gd name="T176" fmla="*/ 0 60000 65536"/>
              <a:gd name="T177" fmla="*/ -2 w 3284"/>
              <a:gd name="T178" fmla="*/ -2 h 699"/>
              <a:gd name="T179" fmla="*/ 0 60000 65536"/>
              <a:gd name="T180" fmla="*/ -2 w 3284"/>
              <a:gd name="T181" fmla="*/ -2 h 699"/>
              <a:gd name="T182" fmla="*/ 0 60000 65536"/>
              <a:gd name="T183" fmla="*/ -2 w 3284"/>
              <a:gd name="T184" fmla="*/ -2 h 699"/>
              <a:gd name="T185" fmla="*/ 0 60000 65536"/>
              <a:gd name="T186" fmla="*/ 0 w 3284"/>
              <a:gd name="T187" fmla="*/ 0 h 699"/>
              <a:gd name="T188" fmla="*/ 3284 w 3284"/>
              <a:gd name="T189" fmla="*/ 699 h 699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  <a:cxn ang="T23">
                <a:pos x="T21" y="T22"/>
              </a:cxn>
              <a:cxn ang="T26">
                <a:pos x="T24" y="T25"/>
              </a:cxn>
              <a:cxn ang="T29">
                <a:pos x="T27" y="T28"/>
              </a:cxn>
              <a:cxn ang="T32">
                <a:pos x="T30" y="T31"/>
              </a:cxn>
              <a:cxn ang="T35">
                <a:pos x="T33" y="T34"/>
              </a:cxn>
              <a:cxn ang="T38">
                <a:pos x="T36" y="T37"/>
              </a:cxn>
              <a:cxn ang="T41">
                <a:pos x="T39" y="T40"/>
              </a:cxn>
              <a:cxn ang="T44">
                <a:pos x="T42" y="T43"/>
              </a:cxn>
              <a:cxn ang="T47">
                <a:pos x="T45" y="T46"/>
              </a:cxn>
              <a:cxn ang="T50">
                <a:pos x="T48" y="T49"/>
              </a:cxn>
              <a:cxn ang="T53">
                <a:pos x="T51" y="T52"/>
              </a:cxn>
              <a:cxn ang="T56">
                <a:pos x="T54" y="T55"/>
              </a:cxn>
              <a:cxn ang="T59">
                <a:pos x="T57" y="T58"/>
              </a:cxn>
              <a:cxn ang="T62">
                <a:pos x="T60" y="T61"/>
              </a:cxn>
              <a:cxn ang="T65">
                <a:pos x="T63" y="T64"/>
              </a:cxn>
              <a:cxn ang="T68">
                <a:pos x="T66" y="T67"/>
              </a:cxn>
              <a:cxn ang="T71">
                <a:pos x="T69" y="T70"/>
              </a:cxn>
              <a:cxn ang="T74">
                <a:pos x="T72" y="T73"/>
              </a:cxn>
              <a:cxn ang="T77">
                <a:pos x="T75" y="T76"/>
              </a:cxn>
              <a:cxn ang="T80">
                <a:pos x="T78" y="T79"/>
              </a:cxn>
              <a:cxn ang="T83">
                <a:pos x="T81" y="T82"/>
              </a:cxn>
              <a:cxn ang="T86">
                <a:pos x="T84" y="T85"/>
              </a:cxn>
              <a:cxn ang="T89">
                <a:pos x="T87" y="T88"/>
              </a:cxn>
              <a:cxn ang="T92">
                <a:pos x="T90" y="T91"/>
              </a:cxn>
              <a:cxn ang="T95">
                <a:pos x="T93" y="T94"/>
              </a:cxn>
              <a:cxn ang="T98">
                <a:pos x="T96" y="T97"/>
              </a:cxn>
              <a:cxn ang="T101">
                <a:pos x="T99" y="T100"/>
              </a:cxn>
              <a:cxn ang="T104">
                <a:pos x="T102" y="T103"/>
              </a:cxn>
              <a:cxn ang="T107">
                <a:pos x="T105" y="T106"/>
              </a:cxn>
              <a:cxn ang="T110">
                <a:pos x="T108" y="T109"/>
              </a:cxn>
              <a:cxn ang="T113">
                <a:pos x="T111" y="T112"/>
              </a:cxn>
              <a:cxn ang="T116">
                <a:pos x="T114" y="T115"/>
              </a:cxn>
              <a:cxn ang="T119">
                <a:pos x="T117" y="T118"/>
              </a:cxn>
              <a:cxn ang="T122">
                <a:pos x="T120" y="T121"/>
              </a:cxn>
              <a:cxn ang="T125">
                <a:pos x="T123" y="T124"/>
              </a:cxn>
              <a:cxn ang="T128">
                <a:pos x="T126" y="T127"/>
              </a:cxn>
              <a:cxn ang="T131">
                <a:pos x="T129" y="T130"/>
              </a:cxn>
              <a:cxn ang="T134">
                <a:pos x="T132" y="T133"/>
              </a:cxn>
              <a:cxn ang="T137">
                <a:pos x="T135" y="T136"/>
              </a:cxn>
              <a:cxn ang="T140">
                <a:pos x="T138" y="T139"/>
              </a:cxn>
              <a:cxn ang="T143">
                <a:pos x="T141" y="T142"/>
              </a:cxn>
              <a:cxn ang="T146">
                <a:pos x="T144" y="T145"/>
              </a:cxn>
              <a:cxn ang="T149">
                <a:pos x="T147" y="T148"/>
              </a:cxn>
              <a:cxn ang="T152">
                <a:pos x="T150" y="T151"/>
              </a:cxn>
              <a:cxn ang="T155">
                <a:pos x="T153" y="T154"/>
              </a:cxn>
              <a:cxn ang="T158">
                <a:pos x="T156" y="T157"/>
              </a:cxn>
              <a:cxn ang="T161">
                <a:pos x="T159" y="T160"/>
              </a:cxn>
              <a:cxn ang="T164">
                <a:pos x="T162" y="T163"/>
              </a:cxn>
              <a:cxn ang="T167">
                <a:pos x="T165" y="T166"/>
              </a:cxn>
              <a:cxn ang="T170">
                <a:pos x="T168" y="T169"/>
              </a:cxn>
              <a:cxn ang="T173">
                <a:pos x="T171" y="T172"/>
              </a:cxn>
              <a:cxn ang="T176">
                <a:pos x="T174" y="T175"/>
              </a:cxn>
              <a:cxn ang="T179">
                <a:pos x="T177" y="T178"/>
              </a:cxn>
              <a:cxn ang="T182">
                <a:pos x="T180" y="T181"/>
              </a:cxn>
              <a:cxn ang="T185">
                <a:pos x="T183" y="T184"/>
              </a:cxn>
            </a:cxnLst>
            <a:rect l="T186" t="T187" r="T188" b="T189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5123" name="그림 5122"/>
          <p:cNvPicPr/>
          <p:nvPr/>
        </p:nvPicPr>
        <p:blipFill rotWithShape="1">
          <a:blip r:embed="rId15">
            <a:lum/>
          </a:blip>
          <a:srcRect b="24800"/>
          <a:stretch>
            <a:fillRect/>
          </a:stretch>
        </p:blipFill>
        <p:spPr>
          <a:xfrm rot="21600000">
            <a:off x="0" y="1700960"/>
            <a:ext cx="9148135" cy="5160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blurRad="50800" dist="76199" dir="2700000" algn="br">
              <a:srgbClr val="000000">
                <a:alpha val="20000"/>
              </a:srgbClr>
            </a:outerShdw>
          </a:effectLst>
        </p:spPr>
      </p:pic>
      <p:grpSp>
        <p:nvGrpSpPr>
          <p:cNvPr id="5124" name="Group 1"/>
          <p:cNvGrpSpPr/>
          <p:nvPr/>
        </p:nvGrpSpPr>
        <p:grpSpPr>
          <a:xfrm>
            <a:off x="6591110" y="5160113"/>
            <a:ext cx="1947137" cy="1572372"/>
            <a:chOff x="6591110" y="5160113"/>
            <a:chExt cx="1947137" cy="1572372"/>
          </a:xfrm>
        </p:grpSpPr>
        <p:pic>
          <p:nvPicPr>
            <p:cNvPr id="5125" name="그림 5124"/>
            <p:cNvPicPr/>
            <p:nvPr/>
          </p:nvPicPr>
          <p:blipFill rotWithShape="1">
            <a:blip r:embed="rId16">
              <a:lum/>
            </a:blip>
            <a:stretch>
              <a:fillRect/>
            </a:stretch>
          </p:blipFill>
          <p:spPr>
            <a:xfrm>
              <a:off x="6591110" y="5160113"/>
              <a:ext cx="1894764" cy="149453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5126" name="그림 5125"/>
            <p:cNvPicPr/>
            <p:nvPr/>
          </p:nvPicPr>
          <p:blipFill rotWithShape="1">
            <a:blip r:embed="rId17">
              <a:lum/>
            </a:blip>
            <a:stretch>
              <a:fillRect/>
            </a:stretch>
          </p:blipFill>
          <p:spPr>
            <a:xfrm>
              <a:off x="6603840" y="5198248"/>
              <a:ext cx="1934407" cy="15342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0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0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8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62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146" name="자유형 6145"/>
          <p:cNvSpPr/>
          <p:nvPr/>
        </p:nvSpPr>
        <p:spPr>
          <a:xfrm>
            <a:off x="7661581" y="317645"/>
            <a:ext cx="1237194" cy="263653"/>
          </a:xfrm>
          <a:custGeom>
            <a:avLst/>
            <a:gdLst>
              <a:gd name="T0" fmla="*/ -2 w 3284"/>
              <a:gd name="T1" fmla="*/ -2 h 699"/>
              <a:gd name="T2" fmla="*/ 0 60000 65536"/>
              <a:gd name="T3" fmla="*/ -2 w 3284"/>
              <a:gd name="T4" fmla="*/ -2 h 699"/>
              <a:gd name="T5" fmla="*/ 0 60000 65536"/>
              <a:gd name="T6" fmla="*/ -2 w 3284"/>
              <a:gd name="T7" fmla="*/ -2 h 699"/>
              <a:gd name="T8" fmla="*/ 0 60000 65536"/>
              <a:gd name="T9" fmla="*/ -2 w 3284"/>
              <a:gd name="T10" fmla="*/ -2 h 699"/>
              <a:gd name="T11" fmla="*/ 0 60000 65536"/>
              <a:gd name="T12" fmla="*/ -2 w 3284"/>
              <a:gd name="T13" fmla="*/ -2 h 699"/>
              <a:gd name="T14" fmla="*/ 0 60000 65536"/>
              <a:gd name="T15" fmla="*/ -2 w 3284"/>
              <a:gd name="T16" fmla="*/ -2 h 699"/>
              <a:gd name="T17" fmla="*/ 0 60000 65536"/>
              <a:gd name="T18" fmla="*/ -2 w 3284"/>
              <a:gd name="T19" fmla="*/ -2 h 699"/>
              <a:gd name="T20" fmla="*/ 0 60000 65536"/>
              <a:gd name="T21" fmla="*/ -2 w 3284"/>
              <a:gd name="T22" fmla="*/ -2 h 699"/>
              <a:gd name="T23" fmla="*/ 0 60000 65536"/>
              <a:gd name="T24" fmla="*/ 0 w 3284"/>
              <a:gd name="T25" fmla="*/ -2 h 699"/>
              <a:gd name="T26" fmla="*/ 0 60000 65536"/>
              <a:gd name="T27" fmla="*/ -2 w 3284"/>
              <a:gd name="T28" fmla="*/ -2 h 699"/>
              <a:gd name="T29" fmla="*/ 0 60000 65536"/>
              <a:gd name="T30" fmla="*/ -2 w 3284"/>
              <a:gd name="T31" fmla="*/ -2 h 699"/>
              <a:gd name="T32" fmla="*/ 0 60000 65536"/>
              <a:gd name="T33" fmla="*/ -2 w 3284"/>
              <a:gd name="T34" fmla="*/ -2 h 699"/>
              <a:gd name="T35" fmla="*/ 0 60000 65536"/>
              <a:gd name="T36" fmla="*/ -2 w 3284"/>
              <a:gd name="T37" fmla="*/ -2 h 699"/>
              <a:gd name="T38" fmla="*/ 0 60000 65536"/>
              <a:gd name="T39" fmla="*/ -2 w 3284"/>
              <a:gd name="T40" fmla="*/ -2 h 699"/>
              <a:gd name="T41" fmla="*/ 0 60000 65536"/>
              <a:gd name="T42" fmla="*/ -2 w 3284"/>
              <a:gd name="T43" fmla="*/ -2 h 699"/>
              <a:gd name="T44" fmla="*/ 0 60000 65536"/>
              <a:gd name="T45" fmla="*/ -2 w 3284"/>
              <a:gd name="T46" fmla="*/ -2 h 699"/>
              <a:gd name="T47" fmla="*/ 0 60000 65536"/>
              <a:gd name="T48" fmla="*/ -2 w 3284"/>
              <a:gd name="T49" fmla="*/ -2 h 699"/>
              <a:gd name="T50" fmla="*/ 0 60000 65536"/>
              <a:gd name="T51" fmla="*/ -2 w 3284"/>
              <a:gd name="T52" fmla="*/ -2 h 699"/>
              <a:gd name="T53" fmla="*/ 0 60000 65536"/>
              <a:gd name="T54" fmla="*/ -2 w 3284"/>
              <a:gd name="T55" fmla="*/ -2 h 699"/>
              <a:gd name="T56" fmla="*/ 0 60000 65536"/>
              <a:gd name="T57" fmla="*/ -2 w 3284"/>
              <a:gd name="T58" fmla="*/ -2 h 699"/>
              <a:gd name="T59" fmla="*/ 0 60000 65536"/>
              <a:gd name="T60" fmla="*/ -2 w 3284"/>
              <a:gd name="T61" fmla="*/ -2 h 699"/>
              <a:gd name="T62" fmla="*/ 0 60000 65536"/>
              <a:gd name="T63" fmla="*/ -2 w 3284"/>
              <a:gd name="T64" fmla="*/ -2 h 699"/>
              <a:gd name="T65" fmla="*/ 0 60000 65536"/>
              <a:gd name="T66" fmla="*/ -2 w 3284"/>
              <a:gd name="T67" fmla="*/ -2 h 699"/>
              <a:gd name="T68" fmla="*/ 0 60000 65536"/>
              <a:gd name="T69" fmla="*/ -2 w 3284"/>
              <a:gd name="T70" fmla="*/ -2 h 699"/>
              <a:gd name="T71" fmla="*/ 0 60000 65536"/>
              <a:gd name="T72" fmla="*/ -2 w 3284"/>
              <a:gd name="T73" fmla="*/ -2 h 699"/>
              <a:gd name="T74" fmla="*/ 0 60000 65536"/>
              <a:gd name="T75" fmla="*/ -2 w 3284"/>
              <a:gd name="T76" fmla="*/ -2 h 699"/>
              <a:gd name="T77" fmla="*/ 0 60000 65536"/>
              <a:gd name="T78" fmla="*/ -2 w 3284"/>
              <a:gd name="T79" fmla="*/ -2 h 699"/>
              <a:gd name="T80" fmla="*/ 0 60000 65536"/>
              <a:gd name="T81" fmla="*/ -2 w 3284"/>
              <a:gd name="T82" fmla="*/ -2 h 699"/>
              <a:gd name="T83" fmla="*/ 0 60000 65536"/>
              <a:gd name="T84" fmla="*/ -2 w 3284"/>
              <a:gd name="T85" fmla="*/ -2 h 699"/>
              <a:gd name="T86" fmla="*/ 0 60000 65536"/>
              <a:gd name="T87" fmla="*/ -2 w 3284"/>
              <a:gd name="T88" fmla="*/ -2 h 699"/>
              <a:gd name="T89" fmla="*/ 0 60000 65536"/>
              <a:gd name="T90" fmla="*/ -2 w 3284"/>
              <a:gd name="T91" fmla="*/ -2 h 699"/>
              <a:gd name="T92" fmla="*/ 0 60000 65536"/>
              <a:gd name="T93" fmla="*/ -2 w 3284"/>
              <a:gd name="T94" fmla="*/ -2 h 699"/>
              <a:gd name="T95" fmla="*/ 0 60000 65536"/>
              <a:gd name="T96" fmla="*/ -2 w 3284"/>
              <a:gd name="T97" fmla="*/ -2 h 699"/>
              <a:gd name="T98" fmla="*/ 0 60000 65536"/>
              <a:gd name="T99" fmla="*/ -2 w 3284"/>
              <a:gd name="T100" fmla="*/ -2 h 699"/>
              <a:gd name="T101" fmla="*/ 0 60000 65536"/>
              <a:gd name="T102" fmla="*/ -2 w 3284"/>
              <a:gd name="T103" fmla="*/ -2 h 699"/>
              <a:gd name="T104" fmla="*/ 0 60000 65536"/>
              <a:gd name="T105" fmla="*/ -2 w 3284"/>
              <a:gd name="T106" fmla="*/ -2 h 699"/>
              <a:gd name="T107" fmla="*/ 0 60000 65536"/>
              <a:gd name="T108" fmla="*/ -2 w 3284"/>
              <a:gd name="T109" fmla="*/ -2 h 699"/>
              <a:gd name="T110" fmla="*/ 0 60000 65536"/>
              <a:gd name="T111" fmla="*/ -2 w 3284"/>
              <a:gd name="T112" fmla="*/ -2 h 699"/>
              <a:gd name="T113" fmla="*/ 0 60000 65536"/>
              <a:gd name="T114" fmla="*/ -2 w 3284"/>
              <a:gd name="T115" fmla="*/ -2 h 699"/>
              <a:gd name="T116" fmla="*/ 0 60000 65536"/>
              <a:gd name="T117" fmla="*/ -2 w 3284"/>
              <a:gd name="T118" fmla="*/ -2 h 699"/>
              <a:gd name="T119" fmla="*/ 0 60000 65536"/>
              <a:gd name="T120" fmla="*/ -2 w 3284"/>
              <a:gd name="T121" fmla="*/ -2 h 699"/>
              <a:gd name="T122" fmla="*/ 0 60000 65536"/>
              <a:gd name="T123" fmla="*/ -2 w 3284"/>
              <a:gd name="T124" fmla="*/ -2 h 699"/>
              <a:gd name="T125" fmla="*/ 0 60000 65536"/>
              <a:gd name="T126" fmla="*/ -2 w 3284"/>
              <a:gd name="T127" fmla="*/ -2 h 699"/>
              <a:gd name="T128" fmla="*/ 0 60000 65536"/>
              <a:gd name="T129" fmla="*/ -2 w 3284"/>
              <a:gd name="T130" fmla="*/ -2 h 699"/>
              <a:gd name="T131" fmla="*/ 0 60000 65536"/>
              <a:gd name="T132" fmla="*/ -2 w 3284"/>
              <a:gd name="T133" fmla="*/ -2 h 699"/>
              <a:gd name="T134" fmla="*/ 0 60000 65536"/>
              <a:gd name="T135" fmla="*/ -2 w 3284"/>
              <a:gd name="T136" fmla="*/ -2 h 699"/>
              <a:gd name="T137" fmla="*/ 0 60000 65536"/>
              <a:gd name="T138" fmla="*/ -2 w 3284"/>
              <a:gd name="T139" fmla="*/ -2 h 699"/>
              <a:gd name="T140" fmla="*/ 0 60000 65536"/>
              <a:gd name="T141" fmla="*/ -2 w 3284"/>
              <a:gd name="T142" fmla="*/ -2 h 699"/>
              <a:gd name="T143" fmla="*/ 0 60000 65536"/>
              <a:gd name="T144" fmla="*/ -2 w 3284"/>
              <a:gd name="T145" fmla="*/ -2 h 699"/>
              <a:gd name="T146" fmla="*/ 0 60000 65536"/>
              <a:gd name="T147" fmla="*/ -2 w 3284"/>
              <a:gd name="T148" fmla="*/ -2 h 699"/>
              <a:gd name="T149" fmla="*/ 0 60000 65536"/>
              <a:gd name="T150" fmla="*/ -2 w 3284"/>
              <a:gd name="T151" fmla="*/ -2 h 699"/>
              <a:gd name="T152" fmla="*/ 0 60000 65536"/>
              <a:gd name="T153" fmla="*/ -2 w 3284"/>
              <a:gd name="T154" fmla="*/ -2 h 699"/>
              <a:gd name="T155" fmla="*/ 0 60000 65536"/>
              <a:gd name="T156" fmla="*/ -2 w 3284"/>
              <a:gd name="T157" fmla="*/ -2 h 699"/>
              <a:gd name="T158" fmla="*/ 0 60000 65536"/>
              <a:gd name="T159" fmla="*/ -2 w 3284"/>
              <a:gd name="T160" fmla="*/ -2 h 699"/>
              <a:gd name="T161" fmla="*/ 0 60000 65536"/>
              <a:gd name="T162" fmla="*/ -2 w 3284"/>
              <a:gd name="T163" fmla="*/ -2 h 699"/>
              <a:gd name="T164" fmla="*/ 0 60000 65536"/>
              <a:gd name="T165" fmla="*/ -2 w 3284"/>
              <a:gd name="T166" fmla="*/ -2 h 699"/>
              <a:gd name="T167" fmla="*/ 0 60000 65536"/>
              <a:gd name="T168" fmla="*/ -2 w 3284"/>
              <a:gd name="T169" fmla="*/ -2 h 699"/>
              <a:gd name="T170" fmla="*/ 0 60000 65536"/>
              <a:gd name="T171" fmla="*/ -2 w 3284"/>
              <a:gd name="T172" fmla="*/ -2 h 699"/>
              <a:gd name="T173" fmla="*/ 0 60000 65536"/>
              <a:gd name="T174" fmla="*/ -2 w 3284"/>
              <a:gd name="T175" fmla="*/ -2 h 699"/>
              <a:gd name="T176" fmla="*/ 0 60000 65536"/>
              <a:gd name="T177" fmla="*/ -2 w 3284"/>
              <a:gd name="T178" fmla="*/ -2 h 699"/>
              <a:gd name="T179" fmla="*/ 0 60000 65536"/>
              <a:gd name="T180" fmla="*/ -2 w 3284"/>
              <a:gd name="T181" fmla="*/ -2 h 699"/>
              <a:gd name="T182" fmla="*/ 0 60000 65536"/>
              <a:gd name="T183" fmla="*/ -2 w 3284"/>
              <a:gd name="T184" fmla="*/ -2 h 699"/>
              <a:gd name="T185" fmla="*/ 0 60000 65536"/>
              <a:gd name="T186" fmla="*/ 0 w 3284"/>
              <a:gd name="T187" fmla="*/ 0 h 699"/>
              <a:gd name="T188" fmla="*/ 3284 w 3284"/>
              <a:gd name="T189" fmla="*/ 699 h 699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  <a:cxn ang="T23">
                <a:pos x="T21" y="T22"/>
              </a:cxn>
              <a:cxn ang="T26">
                <a:pos x="T24" y="T25"/>
              </a:cxn>
              <a:cxn ang="T29">
                <a:pos x="T27" y="T28"/>
              </a:cxn>
              <a:cxn ang="T32">
                <a:pos x="T30" y="T31"/>
              </a:cxn>
              <a:cxn ang="T35">
                <a:pos x="T33" y="T34"/>
              </a:cxn>
              <a:cxn ang="T38">
                <a:pos x="T36" y="T37"/>
              </a:cxn>
              <a:cxn ang="T41">
                <a:pos x="T39" y="T40"/>
              </a:cxn>
              <a:cxn ang="T44">
                <a:pos x="T42" y="T43"/>
              </a:cxn>
              <a:cxn ang="T47">
                <a:pos x="T45" y="T46"/>
              </a:cxn>
              <a:cxn ang="T50">
                <a:pos x="T48" y="T49"/>
              </a:cxn>
              <a:cxn ang="T53">
                <a:pos x="T51" y="T52"/>
              </a:cxn>
              <a:cxn ang="T56">
                <a:pos x="T54" y="T55"/>
              </a:cxn>
              <a:cxn ang="T59">
                <a:pos x="T57" y="T58"/>
              </a:cxn>
              <a:cxn ang="T62">
                <a:pos x="T60" y="T61"/>
              </a:cxn>
              <a:cxn ang="T65">
                <a:pos x="T63" y="T64"/>
              </a:cxn>
              <a:cxn ang="T68">
                <a:pos x="T66" y="T67"/>
              </a:cxn>
              <a:cxn ang="T71">
                <a:pos x="T69" y="T70"/>
              </a:cxn>
              <a:cxn ang="T74">
                <a:pos x="T72" y="T73"/>
              </a:cxn>
              <a:cxn ang="T77">
                <a:pos x="T75" y="T76"/>
              </a:cxn>
              <a:cxn ang="T80">
                <a:pos x="T78" y="T79"/>
              </a:cxn>
              <a:cxn ang="T83">
                <a:pos x="T81" y="T82"/>
              </a:cxn>
              <a:cxn ang="T86">
                <a:pos x="T84" y="T85"/>
              </a:cxn>
              <a:cxn ang="T89">
                <a:pos x="T87" y="T88"/>
              </a:cxn>
              <a:cxn ang="T92">
                <a:pos x="T90" y="T91"/>
              </a:cxn>
              <a:cxn ang="T95">
                <a:pos x="T93" y="T94"/>
              </a:cxn>
              <a:cxn ang="T98">
                <a:pos x="T96" y="T97"/>
              </a:cxn>
              <a:cxn ang="T101">
                <a:pos x="T99" y="T100"/>
              </a:cxn>
              <a:cxn ang="T104">
                <a:pos x="T102" y="T103"/>
              </a:cxn>
              <a:cxn ang="T107">
                <a:pos x="T105" y="T106"/>
              </a:cxn>
              <a:cxn ang="T110">
                <a:pos x="T108" y="T109"/>
              </a:cxn>
              <a:cxn ang="T113">
                <a:pos x="T111" y="T112"/>
              </a:cxn>
              <a:cxn ang="T116">
                <a:pos x="T114" y="T115"/>
              </a:cxn>
              <a:cxn ang="T119">
                <a:pos x="T117" y="T118"/>
              </a:cxn>
              <a:cxn ang="T122">
                <a:pos x="T120" y="T121"/>
              </a:cxn>
              <a:cxn ang="T125">
                <a:pos x="T123" y="T124"/>
              </a:cxn>
              <a:cxn ang="T128">
                <a:pos x="T126" y="T127"/>
              </a:cxn>
              <a:cxn ang="T131">
                <a:pos x="T129" y="T130"/>
              </a:cxn>
              <a:cxn ang="T134">
                <a:pos x="T132" y="T133"/>
              </a:cxn>
              <a:cxn ang="T137">
                <a:pos x="T135" y="T136"/>
              </a:cxn>
              <a:cxn ang="T140">
                <a:pos x="T138" y="T139"/>
              </a:cxn>
              <a:cxn ang="T143">
                <a:pos x="T141" y="T142"/>
              </a:cxn>
              <a:cxn ang="T146">
                <a:pos x="T144" y="T145"/>
              </a:cxn>
              <a:cxn ang="T149">
                <a:pos x="T147" y="T148"/>
              </a:cxn>
              <a:cxn ang="T152">
                <a:pos x="T150" y="T151"/>
              </a:cxn>
              <a:cxn ang="T155">
                <a:pos x="T153" y="T154"/>
              </a:cxn>
              <a:cxn ang="T158">
                <a:pos x="T156" y="T157"/>
              </a:cxn>
              <a:cxn ang="T161">
                <a:pos x="T159" y="T160"/>
              </a:cxn>
              <a:cxn ang="T164">
                <a:pos x="T162" y="T163"/>
              </a:cxn>
              <a:cxn ang="T167">
                <a:pos x="T165" y="T166"/>
              </a:cxn>
              <a:cxn ang="T170">
                <a:pos x="T168" y="T169"/>
              </a:cxn>
              <a:cxn ang="T173">
                <a:pos x="T171" y="T172"/>
              </a:cxn>
              <a:cxn ang="T176">
                <a:pos x="T174" y="T175"/>
              </a:cxn>
              <a:cxn ang="T179">
                <a:pos x="T177" y="T178"/>
              </a:cxn>
              <a:cxn ang="T182">
                <a:pos x="T180" y="T181"/>
              </a:cxn>
              <a:cxn ang="T185">
                <a:pos x="T183" y="T184"/>
              </a:cxn>
            </a:cxnLst>
            <a:rect l="T186" t="T187" r="T188" b="T189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6147" name="그림 6146"/>
          <p:cNvPicPr/>
          <p:nvPr/>
        </p:nvPicPr>
        <p:blipFill rotWithShape="1">
          <a:blip r:embed="rId15">
            <a:lum/>
          </a:blip>
          <a:srcRect l="370" t="3550" r="85450" b="-3550"/>
          <a:stretch>
            <a:fillRect/>
          </a:stretch>
        </p:blipFill>
        <p:spPr>
          <a:xfrm rot="21600000">
            <a:off x="0" y="-15801"/>
            <a:ext cx="1295988" cy="68610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blurRad="50800" dist="76199" dir="2700000" algn="br">
              <a:srgbClr val="000000">
                <a:alpha val="20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제목 1"/>
          <p:cNvSpPr>
            <a:spLocks noGrp="1"/>
          </p:cNvSpPr>
          <p:nvPr>
            <p:ph type="ctrTitle"/>
          </p:nvPr>
        </p:nvSpPr>
        <p:spPr>
          <a:xfrm>
            <a:off x="1702353" y="2131397"/>
            <a:ext cx="4105538" cy="1585711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빙그레체" pitchFamily="18" charset="-127"/>
                <a:ea typeface="빙그레체" pitchFamily="18" charset="-127"/>
                <a:cs typeface="Calibri"/>
              </a:rPr>
              <a:t>C</a:t>
            </a:r>
            <a:r>
              <a:rPr lang="ko-KR" altLang="en-US" dirty="0">
                <a:latin typeface="빙그레체" pitchFamily="18" charset="-127"/>
                <a:ea typeface="빙그레체" pitchFamily="18" charset="-127"/>
                <a:cs typeface="Calibri"/>
              </a:rPr>
              <a:t>언어 세미나</a:t>
            </a:r>
          </a:p>
        </p:txBody>
      </p:sp>
      <p:sp>
        <p:nvSpPr>
          <p:cNvPr id="9222" name="부제목 2"/>
          <p:cNvSpPr>
            <a:spLocks noGrp="1"/>
          </p:cNvSpPr>
          <p:nvPr>
            <p:ph type="subTitle" idx="1"/>
          </p:nvPr>
        </p:nvSpPr>
        <p:spPr>
          <a:xfrm>
            <a:off x="1804381" y="3671892"/>
            <a:ext cx="3931483" cy="83751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2017.03.15</a:t>
            </a:r>
          </a:p>
          <a:p>
            <a:pPr>
              <a:defRPr lang="ko-KR" altLang="en-US"/>
            </a:pP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정주원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/>
          <p:nvPr/>
        </p:nvSpPr>
        <p:spPr>
          <a:xfrm>
            <a:off x="1035517" y="155668"/>
            <a:ext cx="6603840" cy="586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3200" b="1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모래시계</a:t>
            </a:r>
          </a:p>
        </p:txBody>
      </p:sp>
      <p:sp>
        <p:nvSpPr>
          <p:cNvPr id="12291" name="TextBox 12290"/>
          <p:cNvSpPr txBox="1"/>
          <p:nvPr/>
        </p:nvSpPr>
        <p:spPr>
          <a:xfrm>
            <a:off x="595593" y="1259472"/>
            <a:ext cx="8372121" cy="51962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2622" lvl="0" indent="-182622" algn="ctr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endParaRPr kumimoji="1" lang="ko-KR" altLang="en-US" sz="1300" b="0" i="0">
              <a:solidFill>
                <a:srgbClr val="404040">
                  <a:alpha val="100000"/>
                </a:srgbClr>
              </a:solidFill>
              <a:latin typeface="Arial"/>
              <a:ea typeface="Arial"/>
            </a:endParaRPr>
          </a:p>
          <a:p>
            <a:pPr marL="182622" lvl="0" indent="-182622" algn="ctr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endParaRPr kumimoji="1" lang="ko-KR" altLang="en-US" sz="1300" b="0" i="0">
              <a:solidFill>
                <a:srgbClr val="404040">
                  <a:alpha val="100000"/>
                </a:srgbClr>
              </a:solidFill>
              <a:latin typeface="Arial"/>
              <a:ea typeface="Arial"/>
            </a:endParaRPr>
          </a:p>
          <a:p>
            <a:pPr marL="182622" lvl="0" indent="-182622" algn="ctr" defTabSz="9000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endParaRPr kumimoji="1" lang="ko-KR" altLang="en-US" sz="1300" b="0" i="0">
              <a:solidFill>
                <a:srgbClr val="404040">
                  <a:alpha val="100000"/>
                </a:srgbClr>
              </a:solidFill>
              <a:latin typeface="Arial"/>
              <a:ea typeface="Arial"/>
            </a:endParaRPr>
          </a:p>
          <a:p>
            <a:pPr marL="182622" lvl="0" indent="-182622" algn="ctr" defTabSz="9000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endParaRPr kumimoji="1" lang="ko-KR" altLang="en-US" sz="1300" b="0" i="0">
              <a:solidFill>
                <a:srgbClr val="404040">
                  <a:alpha val="100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12292" name="그림 122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134" y="997290"/>
            <a:ext cx="4737865" cy="48665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67" y="2417710"/>
            <a:ext cx="8222200" cy="101285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빙그레체" pitchFamily="18" charset="-127"/>
                <a:ea typeface="빙그레체" pitchFamily="18" charset="-127"/>
              </a:rPr>
              <a:t>감사합니당</a:t>
            </a:r>
            <a:endParaRPr lang="ko-KR" altLang="en-US" dirty="0">
              <a:latin typeface="빙그레체" pitchFamily="18" charset="-127"/>
              <a:ea typeface="빙그레체" pitchFamily="18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/>
          <p:nvPr/>
        </p:nvGrpSpPr>
        <p:grpSpPr>
          <a:xfrm>
            <a:off x="4511405" y="3200245"/>
            <a:ext cx="4321619" cy="2317539"/>
            <a:chOff x="4511519" y="3200244"/>
            <a:chExt cx="4312660" cy="2318832"/>
          </a:xfrm>
        </p:grpSpPr>
        <p:grpSp>
          <p:nvGrpSpPr>
            <p:cNvPr id="10244" name="Group 1"/>
            <p:cNvGrpSpPr/>
            <p:nvPr/>
          </p:nvGrpSpPr>
          <p:grpSpPr>
            <a:xfrm>
              <a:off x="4511519" y="3200244"/>
              <a:ext cx="4311044" cy="428813"/>
              <a:chOff x="4511518" y="3200244"/>
              <a:chExt cx="4311044" cy="428813"/>
            </a:xfrm>
          </p:grpSpPr>
          <p:sp>
            <p:nvSpPr>
              <p:cNvPr id="10257" name="TextBox 10256"/>
              <p:cNvSpPr txBox="1"/>
              <p:nvPr/>
            </p:nvSpPr>
            <p:spPr>
              <a:xfrm>
                <a:off x="4511518" y="3200244"/>
                <a:ext cx="594603" cy="42881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1" i="0" dirty="0">
                    <a:solidFill>
                      <a:srgbClr val="26262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01</a:t>
                </a:r>
                <a:endParaRPr kumimoji="0" lang="ko-KR" altLang="ko-KR" sz="2000" b="1" i="0" dirty="0">
                  <a:solidFill>
                    <a:srgbClr val="262626">
                      <a:alpha val="100000"/>
                    </a:srgbClr>
                  </a:solidFill>
                  <a:latin typeface="빙그레체" pitchFamily="18" charset="-127"/>
                  <a:ea typeface="빙그레체" pitchFamily="18" charset="-127"/>
                </a:endParaRPr>
              </a:p>
            </p:txBody>
          </p:sp>
          <p:sp>
            <p:nvSpPr>
              <p:cNvPr id="10258" name="TextBox 10257"/>
              <p:cNvSpPr txBox="1"/>
              <p:nvPr/>
            </p:nvSpPr>
            <p:spPr>
              <a:xfrm>
                <a:off x="5063241" y="3200244"/>
                <a:ext cx="3759321" cy="42881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0" i="0" dirty="0">
                    <a:solidFill>
                      <a:srgbClr val="A6A6A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 조건문의 정의와 형식</a:t>
                </a:r>
              </a:p>
            </p:txBody>
          </p:sp>
        </p:grpSp>
        <p:grpSp>
          <p:nvGrpSpPr>
            <p:cNvPr id="10245" name="Group 1"/>
            <p:cNvGrpSpPr/>
            <p:nvPr/>
          </p:nvGrpSpPr>
          <p:grpSpPr>
            <a:xfrm>
              <a:off x="4511520" y="3671939"/>
              <a:ext cx="4312659" cy="430432"/>
              <a:chOff x="4511520" y="3671939"/>
              <a:chExt cx="4312659" cy="430432"/>
            </a:xfrm>
          </p:grpSpPr>
          <p:sp>
            <p:nvSpPr>
              <p:cNvPr id="10255" name="TextBox 10254"/>
              <p:cNvSpPr txBox="1"/>
              <p:nvPr/>
            </p:nvSpPr>
            <p:spPr>
              <a:xfrm>
                <a:off x="4511520" y="3671939"/>
                <a:ext cx="593439" cy="4304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1" i="0" dirty="0">
                    <a:solidFill>
                      <a:srgbClr val="26262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02</a:t>
                </a:r>
              </a:p>
            </p:txBody>
          </p:sp>
          <p:sp>
            <p:nvSpPr>
              <p:cNvPr id="10256" name="TextBox 10255"/>
              <p:cNvSpPr txBox="1"/>
              <p:nvPr/>
            </p:nvSpPr>
            <p:spPr>
              <a:xfrm>
                <a:off x="5064858" y="3671939"/>
                <a:ext cx="3759321" cy="4304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0" i="0" dirty="0">
                    <a:solidFill>
                      <a:srgbClr val="A6A6A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 반복문의 정의와 형식</a:t>
                </a:r>
              </a:p>
            </p:txBody>
          </p:sp>
        </p:grpSp>
        <p:grpSp>
          <p:nvGrpSpPr>
            <p:cNvPr id="10246" name="Group 1"/>
            <p:cNvGrpSpPr/>
            <p:nvPr/>
          </p:nvGrpSpPr>
          <p:grpSpPr>
            <a:xfrm>
              <a:off x="4511521" y="4143690"/>
              <a:ext cx="4311043" cy="430376"/>
              <a:chOff x="4511520" y="4143690"/>
              <a:chExt cx="4311043" cy="430376"/>
            </a:xfrm>
          </p:grpSpPr>
          <p:sp>
            <p:nvSpPr>
              <p:cNvPr id="10253" name="TextBox 10252"/>
              <p:cNvSpPr txBox="1"/>
              <p:nvPr/>
            </p:nvSpPr>
            <p:spPr>
              <a:xfrm>
                <a:off x="4511520" y="4143690"/>
                <a:ext cx="594601" cy="43037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1" i="0" dirty="0">
                    <a:solidFill>
                      <a:srgbClr val="26262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03</a:t>
                </a:r>
                <a:endParaRPr kumimoji="0" lang="ko-KR" altLang="ko-KR" sz="2000" b="1" i="0" dirty="0">
                  <a:solidFill>
                    <a:srgbClr val="262626">
                      <a:alpha val="100000"/>
                    </a:srgbClr>
                  </a:solidFill>
                  <a:latin typeface="빙그레체" pitchFamily="18" charset="-127"/>
                  <a:ea typeface="빙그레체" pitchFamily="18" charset="-127"/>
                </a:endParaRPr>
              </a:p>
            </p:txBody>
          </p:sp>
          <p:sp>
            <p:nvSpPr>
              <p:cNvPr id="10254" name="TextBox 10253"/>
              <p:cNvSpPr txBox="1"/>
              <p:nvPr/>
            </p:nvSpPr>
            <p:spPr>
              <a:xfrm>
                <a:off x="5063242" y="4143690"/>
                <a:ext cx="3759321" cy="43037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0" i="0" dirty="0">
                    <a:solidFill>
                      <a:srgbClr val="A6A6A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 함수의 정의와 형식</a:t>
                </a:r>
              </a:p>
            </p:txBody>
          </p:sp>
        </p:grpSp>
        <p:grpSp>
          <p:nvGrpSpPr>
            <p:cNvPr id="10247" name="Group 1"/>
            <p:cNvGrpSpPr/>
            <p:nvPr/>
          </p:nvGrpSpPr>
          <p:grpSpPr>
            <a:xfrm>
              <a:off x="4511522" y="4615385"/>
              <a:ext cx="4312657" cy="430376"/>
              <a:chOff x="4511522" y="4615385"/>
              <a:chExt cx="4312657" cy="430376"/>
            </a:xfrm>
          </p:grpSpPr>
          <p:sp>
            <p:nvSpPr>
              <p:cNvPr id="10251" name="TextBox 10250"/>
              <p:cNvSpPr txBox="1"/>
              <p:nvPr/>
            </p:nvSpPr>
            <p:spPr>
              <a:xfrm>
                <a:off x="4511522" y="4615385"/>
                <a:ext cx="594599" cy="43037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1" i="0" dirty="0">
                    <a:solidFill>
                      <a:srgbClr val="26262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04</a:t>
                </a:r>
                <a:endParaRPr kumimoji="0" lang="ko-KR" altLang="ko-KR" sz="2000" b="1" i="0" dirty="0">
                  <a:solidFill>
                    <a:srgbClr val="262626">
                      <a:alpha val="100000"/>
                    </a:srgbClr>
                  </a:solidFill>
                  <a:latin typeface="빙그레체" pitchFamily="18" charset="-127"/>
                  <a:ea typeface="빙그레체" pitchFamily="18" charset="-127"/>
                </a:endParaRPr>
              </a:p>
            </p:txBody>
          </p:sp>
          <p:sp>
            <p:nvSpPr>
              <p:cNvPr id="10252" name="TextBox 10251"/>
              <p:cNvSpPr txBox="1"/>
              <p:nvPr/>
            </p:nvSpPr>
            <p:spPr>
              <a:xfrm>
                <a:off x="5064858" y="4615385"/>
                <a:ext cx="3759321" cy="43037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0" i="0" dirty="0">
                    <a:solidFill>
                      <a:srgbClr val="A6A6A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 배열의 정의와 형식</a:t>
                </a:r>
              </a:p>
            </p:txBody>
          </p:sp>
        </p:grpSp>
        <p:grpSp>
          <p:nvGrpSpPr>
            <p:cNvPr id="10248" name="Group 1"/>
            <p:cNvGrpSpPr/>
            <p:nvPr/>
          </p:nvGrpSpPr>
          <p:grpSpPr>
            <a:xfrm>
              <a:off x="4511520" y="5087080"/>
              <a:ext cx="4311041" cy="431996"/>
              <a:chOff x="4511519" y="5087080"/>
              <a:chExt cx="4311041" cy="431996"/>
            </a:xfrm>
          </p:grpSpPr>
          <p:sp>
            <p:nvSpPr>
              <p:cNvPr id="10249" name="TextBox 10248"/>
              <p:cNvSpPr txBox="1"/>
              <p:nvPr/>
            </p:nvSpPr>
            <p:spPr>
              <a:xfrm>
                <a:off x="4511519" y="5087080"/>
                <a:ext cx="594601" cy="43199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1" i="0" dirty="0">
                    <a:solidFill>
                      <a:srgbClr val="26262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05</a:t>
                </a:r>
                <a:endParaRPr kumimoji="0" lang="ko-KR" altLang="ko-KR" sz="2000" b="1" i="0" dirty="0">
                  <a:solidFill>
                    <a:srgbClr val="262626">
                      <a:alpha val="100000"/>
                    </a:srgbClr>
                  </a:solidFill>
                  <a:latin typeface="빙그레체" pitchFamily="18" charset="-127"/>
                  <a:ea typeface="빙그레체" pitchFamily="18" charset="-127"/>
                </a:endParaRPr>
              </a:p>
            </p:txBody>
          </p:sp>
          <p:sp>
            <p:nvSpPr>
              <p:cNvPr id="10250" name="TextBox 10249"/>
              <p:cNvSpPr txBox="1"/>
              <p:nvPr/>
            </p:nvSpPr>
            <p:spPr>
              <a:xfrm>
                <a:off x="5063239" y="5087080"/>
                <a:ext cx="3759321" cy="43199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l" defTabSz="9000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r>
                  <a:rPr kumimoji="0" lang="ko-KR" altLang="en-US" sz="2000" b="0" i="0" dirty="0">
                    <a:solidFill>
                      <a:srgbClr val="A6A6A6">
                        <a:alpha val="100000"/>
                      </a:srgbClr>
                    </a:solidFill>
                    <a:latin typeface="빙그레체" pitchFamily="18" charset="-127"/>
                    <a:ea typeface="빙그레체" pitchFamily="18" charset="-127"/>
                  </a:rPr>
                  <a:t> 구동영상</a:t>
                </a:r>
              </a:p>
            </p:txBody>
          </p:sp>
        </p:grpSp>
      </p:grpSp>
      <p:pic>
        <p:nvPicPr>
          <p:cNvPr id="10243" name="그림 1024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635422" y="1866176"/>
            <a:ext cx="4610639" cy="148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261" name="Group 1"/>
          <p:cNvGrpSpPr/>
          <p:nvPr/>
        </p:nvGrpSpPr>
        <p:grpSpPr>
          <a:xfrm>
            <a:off x="4511405" y="5518798"/>
            <a:ext cx="4304994" cy="431147"/>
            <a:chOff x="8670230" y="5978082"/>
            <a:chExt cx="4408094" cy="432408"/>
          </a:xfrm>
        </p:grpSpPr>
        <p:sp>
          <p:nvSpPr>
            <p:cNvPr id="10262" name="TextBox 10261"/>
            <p:cNvSpPr txBox="1"/>
            <p:nvPr/>
          </p:nvSpPr>
          <p:spPr>
            <a:xfrm>
              <a:off x="8670230" y="5978082"/>
              <a:ext cx="663767" cy="4324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2000" b="1" i="0" dirty="0" smtClean="0">
                  <a:solidFill>
                    <a:srgbClr val="262626">
                      <a:alpha val="100000"/>
                    </a:srgbClr>
                  </a:solidFill>
                  <a:latin typeface="빙그레체" pitchFamily="18" charset="-127"/>
                  <a:ea typeface="빙그레체" pitchFamily="18" charset="-127"/>
                </a:rPr>
                <a:t>06</a:t>
              </a:r>
              <a:endParaRPr lang="ko-KR" altLang="en-US" sz="2000" b="1" i="0" dirty="0">
                <a:solidFill>
                  <a:srgbClr val="262626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10263" name="TextBox 10262"/>
            <p:cNvSpPr txBox="1"/>
            <p:nvPr/>
          </p:nvSpPr>
          <p:spPr>
            <a:xfrm>
              <a:off x="9319003" y="5978086"/>
              <a:ext cx="3759321" cy="4288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2000" b="0" i="0" dirty="0">
                  <a:solidFill>
                    <a:srgbClr val="A6A6A6">
                      <a:alpha val="100000"/>
                    </a:srgbClr>
                  </a:solidFill>
                  <a:latin typeface="빙그레체" pitchFamily="18" charset="-127"/>
                  <a:ea typeface="빙그레체" pitchFamily="18" charset="-127"/>
                </a:rPr>
                <a:t>완성소스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/>
          <p:nvPr/>
        </p:nvSpPr>
        <p:spPr>
          <a:xfrm>
            <a:off x="1035517" y="333426"/>
            <a:ext cx="6603840" cy="586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2800" b="1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조건문</a:t>
            </a:r>
            <a:r>
              <a:rPr kumimoji="0" lang="ko-KR" altLang="en-US" sz="2800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의</a:t>
            </a:r>
            <a:r>
              <a:rPr kumimoji="0" lang="en-US" altLang="ko-KR" sz="3200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0" lang="ko-KR" altLang="en-US" sz="2800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정의와 형식</a:t>
            </a:r>
          </a:p>
        </p:txBody>
      </p:sp>
      <p:sp>
        <p:nvSpPr>
          <p:cNvPr id="12291" name="제목 1"/>
          <p:cNvSpPr>
            <a:spLocks noGrp="1"/>
          </p:cNvSpPr>
          <p:nvPr>
            <p:ph type="ctrTitle"/>
          </p:nvPr>
        </p:nvSpPr>
        <p:spPr>
          <a:xfrm>
            <a:off x="693975" y="1269755"/>
            <a:ext cx="7697523" cy="5038327"/>
          </a:xfrm>
          <a:ln>
            <a:solidFill>
              <a:srgbClr val="FFFFFF"/>
            </a:solidFill>
          </a:ln>
        </p:spPr>
        <p:txBody>
          <a:bodyPr vert="horz" wrap="square" lIns="91440" tIns="45720" rIns="91440" bIns="108000" anchor="ctr">
            <a:noAutofit/>
          </a:bodyPr>
          <a:lstStyle/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  </a:t>
            </a:r>
            <a:r>
              <a:rPr lang="ko-KR" altLang="en-US" sz="1800" dirty="0" err="1">
                <a:latin typeface="빙그레체" pitchFamily="18" charset="-127"/>
                <a:ea typeface="빙그레체" pitchFamily="18" charset="-127"/>
              </a:rPr>
              <a:t>조건문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en-US" altLang="ko-KR" sz="1800" b="1" dirty="0">
                <a:latin typeface="빙그레체" pitchFamily="18" charset="-127"/>
                <a:ea typeface="빙그레체" pitchFamily="18" charset="-127"/>
              </a:rPr>
              <a:t>if</a:t>
            </a: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문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→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if(</a:t>
            </a:r>
            <a:r>
              <a:rPr lang="ko-KR" altLang="en-US" sz="1800" dirty="0" err="1">
                <a:latin typeface="빙그레체" pitchFamily="18" charset="-127"/>
                <a:ea typeface="빙그레체" pitchFamily="18" charset="-127"/>
              </a:rPr>
              <a:t>조건식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) 종속문장;</a:t>
            </a:r>
            <a:endParaRPr lang="en-US" altLang="ko-KR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   다음문장;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endParaRPr lang="en-US" altLang="ko-KR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en-US" altLang="ko-KR" sz="1800" b="1" dirty="0">
                <a:latin typeface="빙그레체" pitchFamily="18" charset="-127"/>
                <a:ea typeface="빙그레체" pitchFamily="18" charset="-127"/>
              </a:rPr>
              <a:t>if-else</a:t>
            </a: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문</a:t>
            </a: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→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if(</a:t>
            </a:r>
            <a:r>
              <a:rPr lang="ko-KR" altLang="en-US" sz="1800" dirty="0" err="1">
                <a:latin typeface="빙그레체" pitchFamily="18" charset="-127"/>
                <a:ea typeface="빙그레체" pitchFamily="18" charset="-127"/>
              </a:rPr>
              <a:t>조건식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) 문장1;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  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else  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문장2;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   다음문장;</a:t>
            </a: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en-US" altLang="ko-KR" sz="1800" b="1" dirty="0" err="1">
                <a:latin typeface="빙그레체" pitchFamily="18" charset="-127"/>
                <a:ea typeface="빙그레체" pitchFamily="18" charset="-127"/>
              </a:rPr>
              <a:t>swich</a:t>
            </a:r>
            <a:r>
              <a:rPr lang="en-US" altLang="ko-KR" sz="1800" b="1" dirty="0">
                <a:latin typeface="빙그레체" pitchFamily="18" charset="-127"/>
                <a:ea typeface="빙그레체" pitchFamily="18" charset="-127"/>
              </a:rPr>
              <a:t>-case</a:t>
            </a: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문</a:t>
            </a: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→</a:t>
            </a: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 </a:t>
            </a: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</p:txBody>
      </p:sp>
      <p:cxnSp>
        <p:nvCxnSpPr>
          <p:cNvPr id="12294" name="직선 연결선 12293"/>
          <p:cNvCxnSpPr/>
          <p:nvPr/>
        </p:nvCxnSpPr>
        <p:spPr>
          <a:xfrm rot="16200000" flipH="1">
            <a:off x="-530964" y="3574800"/>
            <a:ext cx="48996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그림 122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7446" y="4294888"/>
            <a:ext cx="3607617" cy="22699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/>
          <p:nvPr/>
        </p:nvSpPr>
        <p:spPr>
          <a:xfrm>
            <a:off x="1035517" y="155668"/>
            <a:ext cx="6603840" cy="586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3200" b="0" i="0">
              <a:solidFill>
                <a:srgbClr val="404040">
                  <a:alpha val="100000"/>
                </a:srgbClr>
              </a:solidFill>
              <a:latin typeface="Arial"/>
              <a:ea typeface="맑은 고딕"/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595592" y="1259472"/>
            <a:ext cx="8381487" cy="45464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2622" lvl="0" indent="-182622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endParaRPr kumimoji="1" lang="ko-KR" altLang="en-US" sz="1300" b="0" i="0">
              <a:solidFill>
                <a:srgbClr val="404040">
                  <a:alpha val="100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12292" name="그림 122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112" y="1411231"/>
            <a:ext cx="2771185" cy="4035537"/>
          </a:xfrm>
          <a:prstGeom prst="rect">
            <a:avLst/>
          </a:prstGeom>
        </p:spPr>
      </p:pic>
      <p:pic>
        <p:nvPicPr>
          <p:cNvPr id="12293" name="그림 122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5595" y="1394237"/>
            <a:ext cx="2809053" cy="4069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/>
          <p:nvPr/>
        </p:nvSpPr>
        <p:spPr>
          <a:xfrm>
            <a:off x="1035517" y="333426"/>
            <a:ext cx="6603840" cy="586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2800" b="1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반복문</a:t>
            </a:r>
            <a:r>
              <a:rPr kumimoji="0" lang="ko-KR" altLang="en-US" sz="280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의</a:t>
            </a:r>
            <a:r>
              <a:rPr kumimoji="0" lang="ko-KR" altLang="en-US" sz="2800" b="1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0" lang="ko-KR" altLang="en-US" sz="280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정의와 형식</a:t>
            </a:r>
          </a:p>
        </p:txBody>
      </p:sp>
      <p:sp>
        <p:nvSpPr>
          <p:cNvPr id="12292" name="제목 1"/>
          <p:cNvSpPr>
            <a:spLocks noGrp="1"/>
          </p:cNvSpPr>
          <p:nvPr>
            <p:ph type="title"/>
          </p:nvPr>
        </p:nvSpPr>
        <p:spPr>
          <a:xfrm>
            <a:off x="766002" y="837592"/>
            <a:ext cx="7913604" cy="5472487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sz="2000" dirty="0">
                <a:latin typeface="빙그레체" pitchFamily="18" charset="-127"/>
                <a:ea typeface="빙그레체" pitchFamily="18" charset="-127"/>
              </a:rPr>
              <a:t>  </a:t>
            </a:r>
            <a:r>
              <a:rPr lang="ko-KR" altLang="en-US" sz="1800" dirty="0" err="1">
                <a:latin typeface="빙그레체" pitchFamily="18" charset="-127"/>
                <a:ea typeface="빙그레체" pitchFamily="18" charset="-127"/>
              </a:rPr>
              <a:t>반복문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en-US" altLang="ko-KR" sz="1800" b="1" dirty="0">
                <a:latin typeface="빙그레체" pitchFamily="18" charset="-127"/>
                <a:ea typeface="빙그레체" pitchFamily="18" charset="-127"/>
              </a:rPr>
              <a:t>for</a:t>
            </a: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문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→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for(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 식1 ; 식2 ; 식3)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	종속문장;</a:t>
            </a: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en-US" altLang="ko-KR" sz="1800" b="1" dirty="0">
                <a:latin typeface="빙그레체" pitchFamily="18" charset="-127"/>
                <a:ea typeface="빙그레체" pitchFamily="18" charset="-127"/>
              </a:rPr>
              <a:t>while</a:t>
            </a: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문</a:t>
            </a: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→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while(</a:t>
            </a:r>
            <a:r>
              <a:rPr lang="ko-KR" altLang="en-US" sz="1800" dirty="0" err="1">
                <a:latin typeface="빙그레체" pitchFamily="18" charset="-127"/>
                <a:ea typeface="빙그레체" pitchFamily="18" charset="-127"/>
              </a:rPr>
              <a:t>조건식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)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	종속문장;</a:t>
            </a: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</a:t>
            </a:r>
            <a:r>
              <a:rPr lang="en-US" altLang="ko-KR" sz="1800" b="1" dirty="0">
                <a:latin typeface="빙그레체" pitchFamily="18" charset="-127"/>
                <a:ea typeface="빙그레체" pitchFamily="18" charset="-127"/>
              </a:rPr>
              <a:t>do-while</a:t>
            </a:r>
            <a:r>
              <a:rPr lang="ko-KR" altLang="en-US" sz="1800" b="1" dirty="0">
                <a:latin typeface="빙그레체" pitchFamily="18" charset="-127"/>
                <a:ea typeface="빙그레체" pitchFamily="18" charset="-127"/>
              </a:rPr>
              <a:t>문</a:t>
            </a:r>
            <a:endParaRPr lang="ko-KR" altLang="en-US" sz="1800" dirty="0">
              <a:latin typeface="빙그레체" pitchFamily="18" charset="-127"/>
              <a:ea typeface="빙그레체" pitchFamily="18" charset="-127"/>
            </a:endParaRP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→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do</a:t>
            </a:r>
          </a:p>
          <a:p>
            <a:pPr algn="l">
              <a:defRPr lang="ko-KR" altLang="en-US"/>
            </a:pP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			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종속문장;</a:t>
            </a:r>
          </a:p>
          <a:p>
            <a:pPr algn="l">
              <a:defRPr lang="ko-KR" altLang="en-US"/>
            </a:pP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		   </a:t>
            </a:r>
            <a:r>
              <a:rPr lang="en-US" altLang="ko-KR" sz="1800" dirty="0">
                <a:latin typeface="빙그레체" pitchFamily="18" charset="-127"/>
                <a:ea typeface="빙그레체" pitchFamily="18" charset="-127"/>
              </a:rPr>
              <a:t>while (</a:t>
            </a:r>
            <a:r>
              <a:rPr lang="ko-KR" altLang="en-US" sz="1800" dirty="0" err="1">
                <a:latin typeface="빙그레체" pitchFamily="18" charset="-127"/>
                <a:ea typeface="빙그레체" pitchFamily="18" charset="-127"/>
              </a:rPr>
              <a:t>조건식</a:t>
            </a:r>
            <a:r>
              <a:rPr lang="ko-KR" altLang="en-US" sz="1800" dirty="0">
                <a:latin typeface="빙그레체" pitchFamily="18" charset="-127"/>
                <a:ea typeface="빙그레체" pitchFamily="18" charset="-127"/>
              </a:rPr>
              <a:t>);</a:t>
            </a:r>
          </a:p>
          <a:p>
            <a:pPr algn="l">
              <a:defRPr lang="ko-KR" altLang="en-US"/>
            </a:pPr>
            <a:endParaRPr lang="ko-KR" altLang="en-US" sz="2000" dirty="0">
              <a:latin typeface="빙그레체" pitchFamily="18" charset="-127"/>
              <a:ea typeface="빙그레체" pitchFamily="18" charset="-127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 rot="16200000" flipH="1">
            <a:off x="-494470" y="3609067"/>
            <a:ext cx="4969863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그림 122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948" y="980081"/>
            <a:ext cx="2592972" cy="4681755"/>
          </a:xfrm>
          <a:prstGeom prst="rect">
            <a:avLst/>
          </a:prstGeom>
        </p:spPr>
      </p:pic>
      <p:pic>
        <p:nvPicPr>
          <p:cNvPr id="12293" name="그림 122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0053" y="980082"/>
            <a:ext cx="2737026" cy="4609728"/>
          </a:xfrm>
          <a:prstGeom prst="rect">
            <a:avLst/>
          </a:prstGeom>
        </p:spPr>
      </p:pic>
      <p:pic>
        <p:nvPicPr>
          <p:cNvPr id="12294" name="그림 1229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8974" y="980082"/>
            <a:ext cx="2737026" cy="48258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/>
          <p:nvPr/>
        </p:nvSpPr>
        <p:spPr>
          <a:xfrm>
            <a:off x="1035517" y="261399"/>
            <a:ext cx="6603840" cy="586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3200" b="1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함수</a:t>
            </a:r>
            <a:r>
              <a:rPr kumimoji="0" lang="ko-KR" altLang="en-US" sz="2800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의 정의와 형식	</a:t>
            </a:r>
          </a:p>
        </p:txBody>
      </p:sp>
      <p:sp>
        <p:nvSpPr>
          <p:cNvPr id="12291" name="TextBox 12290"/>
          <p:cNvSpPr txBox="1"/>
          <p:nvPr/>
        </p:nvSpPr>
        <p:spPr>
          <a:xfrm>
            <a:off x="766001" y="1413807"/>
            <a:ext cx="7985631" cy="51123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 </a:t>
            </a:r>
            <a:r>
              <a:rPr kumimoji="1" lang="ko-KR" altLang="en-US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함수</a:t>
            </a: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#</a:t>
            </a:r>
            <a:r>
              <a:rPr kumimoji="1" lang="en-US" altLang="ko-KR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include </a:t>
            </a: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&lt;</a:t>
            </a:r>
            <a:r>
              <a:rPr kumimoji="1" lang="en-US" altLang="ko-KR" b="0" i="0" dirty="0" err="1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stdio.h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&gt; </a:t>
            </a:r>
            <a:endParaRPr kumimoji="1" lang="en-US" altLang="ko-KR" b="0" i="0" dirty="0" smtClean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en-US" altLang="ko-KR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en-US" altLang="ko-KR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void </a:t>
            </a:r>
            <a:r>
              <a:rPr kumimoji="1" lang="en-US" altLang="ko-KR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show_avrg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(</a:t>
            </a:r>
            <a:r>
              <a:rPr kumimoji="1" lang="en-US" altLang="ko-KR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int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a, </a:t>
            </a:r>
            <a:r>
              <a:rPr kumimoji="1" lang="en-US" altLang="ko-KR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int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b, 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float c);</a:t>
            </a:r>
            <a:endParaRPr kumimoji="1" lang="en-US" altLang="ko-KR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		</a:t>
            </a:r>
            <a:endParaRPr kumimoji="1" lang="en-US" altLang="ko-KR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void </a:t>
            </a:r>
            <a:r>
              <a:rPr kumimoji="1" lang="en-US" altLang="ko-KR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main(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)</a:t>
            </a:r>
            <a:endParaRPr kumimoji="1" lang="ko-KR" altLang="en-US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{</a:t>
            </a:r>
            <a:endParaRPr kumimoji="1" lang="en-US" altLang="ko-KR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en-US" altLang="ko-KR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    </a:t>
            </a:r>
            <a:r>
              <a:rPr kumimoji="1" lang="en-US" altLang="ko-KR" b="0" i="0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int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 </a:t>
            </a:r>
            <a:r>
              <a:rPr kumimoji="1" lang="en-US" altLang="ko-KR" b="0" i="0" dirty="0" err="1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</a:t>
            </a:r>
            <a:r>
              <a:rPr kumimoji="1" lang="en-US" altLang="ko-KR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, j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;		</a:t>
            </a: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    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float  f ;</a:t>
            </a: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  	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//</a:t>
            </a:r>
            <a:endParaRPr kumimoji="1" lang="ko-KR" altLang="en-US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  	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//</a:t>
            </a:r>
            <a:endParaRPr kumimoji="1" lang="ko-KR" altLang="en-US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	</a:t>
            </a:r>
            <a:r>
              <a:rPr kumimoji="1" lang="en-US" altLang="ko-KR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    </a:t>
            </a:r>
            <a:r>
              <a:rPr kumimoji="1" lang="en-US" altLang="ko-KR" b="0" i="0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show_avrg</a:t>
            </a:r>
            <a:r>
              <a:rPr kumimoji="1" lang="en-US" altLang="ko-KR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( </a:t>
            </a:r>
            <a:r>
              <a:rPr kumimoji="1" lang="en-US" altLang="ko-KR" b="0" i="0" dirty="0" err="1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</a:t>
            </a:r>
            <a:r>
              <a:rPr kumimoji="1" lang="en-US" altLang="ko-KR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, j , f);</a:t>
            </a: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//</a:t>
            </a:r>
            <a:r>
              <a:rPr kumimoji="1" lang="ko-KR" altLang="en-US" b="0" i="0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실인수</a:t>
            </a: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}</a:t>
            </a: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	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</a:t>
            </a:r>
          </a:p>
          <a:p>
            <a:pPr marL="182622" lvl="0" indent="-182622" algn="l" defTabSz="9000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void </a:t>
            </a:r>
            <a:r>
              <a:rPr kumimoji="1" lang="en-US" altLang="ko-KR" b="0" i="0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show_avrg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(</a:t>
            </a:r>
            <a:r>
              <a:rPr kumimoji="1" lang="en-US" altLang="ko-KR" b="0" i="0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in</a:t>
            </a:r>
            <a:r>
              <a:rPr kumimoji="1" lang="en-US" altLang="ko-KR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t</a:t>
            </a:r>
            <a:r>
              <a:rPr kumimoji="1" lang="en-US" altLang="ko-KR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a</a:t>
            </a:r>
            <a:r>
              <a:rPr kumimoji="1" lang="en-US" altLang="ko-KR" b="0" i="0" u="none" strike="noStrike" kern="1200" cap="none" normalizeH="0" baseline="0" dirty="0" smtClean="0">
                <a:solidFill>
                  <a:srgbClr val="404040"/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, </a:t>
            </a:r>
            <a:r>
              <a:rPr kumimoji="1" lang="en-US" altLang="ko-KR" b="0" i="0" dirty="0" err="1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int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b, float c)      //</a:t>
            </a:r>
            <a:r>
              <a:rPr kumimoji="1" lang="ko-KR" altLang="en-US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가인수</a:t>
            </a: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{					     </a:t>
            </a: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//</a:t>
            </a:r>
            <a:endParaRPr kumimoji="1" lang="en-US" altLang="ko-KR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  <a:p>
            <a:pPr marL="182622" lvl="0" indent="-182622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	</a:t>
            </a:r>
            <a:r>
              <a:rPr kumimoji="1" lang="en-US" altLang="ko-KR" b="0" i="0" dirty="0" smtClean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	}</a:t>
            </a:r>
            <a:endParaRPr kumimoji="1" lang="en-US" altLang="ko-KR" b="0" i="0" dirty="0">
              <a:solidFill>
                <a:srgbClr val="404040">
                  <a:alpha val="100000"/>
                </a:srgbClr>
              </a:solidFill>
              <a:latin typeface="빙그레체" pitchFamily="18" charset="-127"/>
              <a:ea typeface="빙그레체" pitchFamily="18" charset="-127"/>
            </a:endParaRPr>
          </a:p>
        </p:txBody>
      </p:sp>
      <p:cxnSp>
        <p:nvCxnSpPr>
          <p:cNvPr id="12292" name="직선 연결선 12291"/>
          <p:cNvCxnSpPr/>
          <p:nvPr/>
        </p:nvCxnSpPr>
        <p:spPr>
          <a:xfrm rot="16200000" flipH="1">
            <a:off x="-719917" y="3754686"/>
            <a:ext cx="5113917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/>
          <p:nvPr/>
        </p:nvSpPr>
        <p:spPr>
          <a:xfrm>
            <a:off x="1035517" y="333426"/>
            <a:ext cx="6603840" cy="586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3200" b="1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배열</a:t>
            </a:r>
            <a:r>
              <a:rPr kumimoji="0" lang="ko-KR" altLang="en-US" sz="2800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의 정의와 형식</a:t>
            </a:r>
          </a:p>
        </p:txBody>
      </p:sp>
      <p:sp>
        <p:nvSpPr>
          <p:cNvPr id="12291" name="TextBox 12290"/>
          <p:cNvSpPr txBox="1"/>
          <p:nvPr/>
        </p:nvSpPr>
        <p:spPr>
          <a:xfrm>
            <a:off x="756637" y="1485834"/>
            <a:ext cx="7634861" cy="49698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2622" lvl="0" indent="-182622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굴림"/>
              <a:buNone/>
              <a:defRPr lang="ko-KR" altLang="en-US"/>
            </a:pPr>
            <a:r>
              <a:rPr kumimoji="1" lang="ko-KR" altLang="en-US" b="0" i="0" dirty="0">
                <a:solidFill>
                  <a:srgbClr val="404040">
                    <a:alpha val="100000"/>
                  </a:srgbClr>
                </a:solidFill>
                <a:latin typeface="빙그레체" pitchFamily="18" charset="-127"/>
                <a:ea typeface="빙그레체" pitchFamily="18" charset="-127"/>
              </a:rPr>
              <a:t>  배열	</a:t>
            </a:r>
          </a:p>
        </p:txBody>
      </p:sp>
      <p:pic>
        <p:nvPicPr>
          <p:cNvPr id="12292" name="그림 122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1544" y="1566367"/>
            <a:ext cx="5798173" cy="3817430"/>
          </a:xfrm>
          <a:prstGeom prst="rect">
            <a:avLst/>
          </a:prstGeom>
        </p:spPr>
      </p:pic>
      <p:cxnSp>
        <p:nvCxnSpPr>
          <p:cNvPr id="12293" name="직선 연결선 12292"/>
          <p:cNvCxnSpPr/>
          <p:nvPr/>
        </p:nvCxnSpPr>
        <p:spPr>
          <a:xfrm rot="16200000" flipH="1">
            <a:off x="-721629" y="3826800"/>
            <a:ext cx="52596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67" y="2417710"/>
            <a:ext cx="8222200" cy="101285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빙그레체" pitchFamily="18" charset="-127"/>
                <a:ea typeface="빙그레체" pitchFamily="18" charset="-127"/>
              </a:rPr>
              <a:t>구동영상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굴림"/>
        <a:ea typeface="굴림"/>
        <a:cs typeface="Times New Roman"/>
      </a:majorFont>
      <a:minorFont>
        <a:latin typeface="굴림"/>
        <a:ea typeface="굴림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굴림"/>
        <a:ea typeface="굴림"/>
        <a:cs typeface="Times New Roman"/>
      </a:majorFont>
      <a:minorFont>
        <a:latin typeface="굴림"/>
        <a:ea typeface="굴림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굴림"/>
        <a:ea typeface="굴림"/>
        <a:cs typeface="Times New Roman"/>
      </a:majorFont>
      <a:minorFont>
        <a:latin typeface="굴림"/>
        <a:ea typeface="굴림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굴림"/>
        <a:ea typeface="굴림"/>
        <a:cs typeface="Times New Roman"/>
      </a:majorFont>
      <a:minorFont>
        <a:latin typeface="굴림"/>
        <a:ea typeface="굴림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사용자 지정</PresentationFormat>
  <Paragraphs>70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/>
      <vt:lpstr/>
      <vt:lpstr/>
      <vt:lpstr/>
      <vt:lpstr>C언어 세미나</vt:lpstr>
      <vt:lpstr>PowerPoint 프레젠테이션</vt:lpstr>
      <vt:lpstr>  조건문  if문   → if(조건식) 종속문장;      다음문장;      if-else문   → if(조건식) 문장1;      else  문장2;      다음문장;    swich-case문   →       </vt:lpstr>
      <vt:lpstr>PowerPoint 프레젠테이션</vt:lpstr>
      <vt:lpstr>  반복문  for문   → for( 식1 ; 식2 ; 식3)    종속문장;     while문   → while(조건식)    종속문장;     do-while문   → do    종속문장;      while (조건식); </vt:lpstr>
      <vt:lpstr>PowerPoint 프레젠테이션</vt:lpstr>
      <vt:lpstr>PowerPoint 프레젠테이션</vt:lpstr>
      <vt:lpstr>PowerPoint 프레젠테이션</vt:lpstr>
      <vt:lpstr>구동영상</vt:lpstr>
      <vt:lpstr>PowerPoint 프레젠테이션</vt:lpstr>
      <vt:lpstr>감사합니당</vt:lpstr>
    </vt:vector>
  </TitlesOfParts>
  <Company>디브리드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Windows 사용자</cp:lastModifiedBy>
  <cp:revision>33</cp:revision>
  <dcterms:created xsi:type="dcterms:W3CDTF">2011-06-13T04:09:39Z</dcterms:created>
  <dcterms:modified xsi:type="dcterms:W3CDTF">2017-03-15T07:59:04Z</dcterms:modified>
  <cp:version>0906.0100.01</cp:version>
</cp:coreProperties>
</file>