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2" r:id="rId12"/>
    <p:sldId id="268" r:id="rId13"/>
    <p:sldId id="269" r:id="rId14"/>
    <p:sldId id="273" r:id="rId15"/>
    <p:sldId id="270" r:id="rId16"/>
    <p:sldId id="271" r:id="rId17"/>
    <p:sldId id="274" r:id="rId18"/>
    <p:sldId id="275" r:id="rId19"/>
    <p:sldId id="276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6F26AC-4F8D-49C0-A002-237915E4DA76}">
          <p14:sldIdLst>
            <p14:sldId id="256"/>
            <p14:sldId id="257"/>
          </p14:sldIdLst>
        </p14:section>
        <p14:section name="제목 없는 구역" id="{BD4EBFD7-1C67-40A9-A814-5FCC7702FB5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72"/>
            <p14:sldId id="268"/>
            <p14:sldId id="269"/>
            <p14:sldId id="273"/>
            <p14:sldId id="270"/>
            <p14:sldId id="271"/>
            <p14:sldId id="274"/>
            <p14:sldId id="275"/>
            <p14:sldId id="276"/>
            <p14:sldId id="279"/>
            <p14:sldId id="278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57315-42BC-47A3-914D-995DC0AA5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세미나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F9F46-1D5C-4E6D-B2C3-0E66C724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배승재</a:t>
            </a:r>
          </a:p>
        </p:txBody>
      </p:sp>
    </p:spTree>
    <p:extLst>
      <p:ext uri="{BB962C8B-B14F-4D97-AF65-F5344CB8AC3E}">
        <p14:creationId xmlns:p14="http://schemas.microsoft.com/office/powerpoint/2010/main" val="387591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4993B2-5043-4862-B943-D6F2B6BAEB5B}"/>
              </a:ext>
            </a:extLst>
          </p:cNvPr>
          <p:cNvSpPr/>
          <p:nvPr/>
        </p:nvSpPr>
        <p:spPr>
          <a:xfrm>
            <a:off x="2921725" y="973183"/>
            <a:ext cx="6348549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59491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4993B2-5043-4862-B943-D6F2B6BAEB5B}"/>
              </a:ext>
            </a:extLst>
          </p:cNvPr>
          <p:cNvSpPr/>
          <p:nvPr/>
        </p:nvSpPr>
        <p:spPr>
          <a:xfrm>
            <a:off x="2921725" y="973183"/>
            <a:ext cx="6348549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반복의</a:t>
            </a:r>
            <a:r>
              <a:rPr lang="en-US" altLang="ko-KR" sz="7200" dirty="0"/>
              <a:t> </a:t>
            </a:r>
            <a:r>
              <a:rPr lang="ko-KR" altLang="en-US" sz="7200" dirty="0"/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13794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1E4B-40BC-4E77-B355-132BFF30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8000" dirty="0"/>
              <a:t>반복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A182F-6601-4D99-8DD1-D66127EB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5400" dirty="0"/>
              <a:t>While</a:t>
            </a:r>
            <a:r>
              <a:rPr lang="ko-KR" altLang="en-US" sz="5400" dirty="0"/>
              <a:t>문</a:t>
            </a:r>
            <a:endParaRPr lang="en-US" altLang="ko-KR" sz="5400" dirty="0"/>
          </a:p>
          <a:p>
            <a:r>
              <a:rPr lang="en-US" altLang="ko-KR" sz="5400" dirty="0"/>
              <a:t>For</a:t>
            </a:r>
            <a:r>
              <a:rPr lang="ko-KR" altLang="en-US" sz="5400" dirty="0"/>
              <a:t>문</a:t>
            </a:r>
            <a:endParaRPr lang="en-US" altLang="ko-KR" sz="5400" dirty="0"/>
          </a:p>
          <a:p>
            <a:r>
              <a:rPr lang="en-US" altLang="ko-KR" sz="5400" dirty="0"/>
              <a:t>Break</a:t>
            </a:r>
            <a:r>
              <a:rPr lang="ko-KR" altLang="en-US" sz="5400" dirty="0"/>
              <a:t>와 </a:t>
            </a:r>
            <a:r>
              <a:rPr lang="en-US" altLang="ko-KR" sz="54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84268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7C1C-0E0E-462C-A425-1C29140F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While</a:t>
            </a:r>
            <a:r>
              <a:rPr lang="ko-KR" altLang="en-US" sz="6000" dirty="0"/>
              <a:t>문</a:t>
            </a:r>
            <a:br>
              <a:rPr lang="en-US" altLang="ko-KR" sz="6000" dirty="0"/>
            </a:br>
            <a:br>
              <a:rPr lang="en-US" altLang="ko-KR" sz="6000" dirty="0"/>
            </a:br>
            <a:br>
              <a:rPr lang="en-US" altLang="ko-KR" sz="6000" dirty="0"/>
            </a:br>
            <a:br>
              <a:rPr lang="en-US" altLang="ko-KR" sz="6000" dirty="0"/>
            </a:br>
            <a:endParaRPr lang="ko-KR" altLang="en-US" sz="6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01A457-87E9-48F4-ACB2-E6A154F2F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244" y="1123837"/>
            <a:ext cx="5370357" cy="24850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80BB20-B78B-4231-BF42-D23510E0EE41}"/>
              </a:ext>
            </a:extLst>
          </p:cNvPr>
          <p:cNvSpPr/>
          <p:nvPr/>
        </p:nvSpPr>
        <p:spPr>
          <a:xfrm>
            <a:off x="3884022" y="4232366"/>
            <a:ext cx="7245531" cy="185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While</a:t>
            </a:r>
            <a:r>
              <a:rPr lang="ko-KR" altLang="en-US" dirty="0"/>
              <a:t>문은 </a:t>
            </a:r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r>
              <a:rPr lang="ko-KR" altLang="en-US" dirty="0"/>
              <a:t>에 있는 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r>
              <a:rPr lang="ko-KR" altLang="en-US" dirty="0"/>
              <a:t>이 참</a:t>
            </a:r>
            <a:r>
              <a:rPr lang="en-US" altLang="ko-KR" dirty="0"/>
              <a:t>(1)</a:t>
            </a:r>
            <a:r>
              <a:rPr lang="ko-KR" altLang="en-US" dirty="0"/>
              <a:t>이면 계속해서 문장을 반복을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FD570D-B593-490F-96D0-E7F0D06E84F5}"/>
              </a:ext>
            </a:extLst>
          </p:cNvPr>
          <p:cNvSpPr/>
          <p:nvPr/>
        </p:nvSpPr>
        <p:spPr>
          <a:xfrm>
            <a:off x="9165772" y="716071"/>
            <a:ext cx="2137952" cy="3300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While(</a:t>
            </a:r>
            <a:r>
              <a:rPr lang="ko-KR" altLang="en-US" sz="2000" dirty="0">
                <a:solidFill>
                  <a:schemeClr val="tx1"/>
                </a:solidFill>
              </a:rPr>
              <a:t>조건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chemeClr val="tx1"/>
                </a:solidFill>
              </a:rPr>
              <a:t>문장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3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7CA90-1D6F-4BAD-960C-77C86D06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900" dirty="0"/>
              <a:t>Example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E4161-4DEB-4C87-BF72-32E589C3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구구단 출력 프로그램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23F5D-8144-42F9-9F4D-B58BD49A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06" y="1327513"/>
            <a:ext cx="4581663" cy="47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5886-7ECA-4837-895E-A650099A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7200" dirty="0"/>
              <a:t>for</a:t>
            </a:r>
            <a:r>
              <a:rPr lang="ko-KR" altLang="en-US" sz="7200" dirty="0"/>
              <a:t>문</a:t>
            </a:r>
            <a:br>
              <a:rPr lang="en-US" altLang="ko-KR" sz="7200" dirty="0"/>
            </a:br>
            <a:br>
              <a:rPr lang="en-US" altLang="ko-KR" sz="7200" dirty="0"/>
            </a:br>
            <a:br>
              <a:rPr lang="en-US" altLang="ko-KR" sz="7200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5C3003-7404-446A-BF58-AD800489C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950" y="696821"/>
            <a:ext cx="3848100" cy="4305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7A7B68A-B7C9-4967-AF32-D3F497CBA1C7}"/>
              </a:ext>
            </a:extLst>
          </p:cNvPr>
          <p:cNvSpPr/>
          <p:nvPr/>
        </p:nvSpPr>
        <p:spPr>
          <a:xfrm>
            <a:off x="3771356" y="5002121"/>
            <a:ext cx="7297239" cy="106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for</a:t>
            </a:r>
            <a:r>
              <a:rPr lang="ko-KR" altLang="en-US" dirty="0"/>
              <a:t>문은 문장을 정해진 횟수 만큼 반복하여 실행하는 반복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초기식을 조건식에 대입 그후 증감</a:t>
            </a:r>
            <a:r>
              <a:rPr lang="en-US" altLang="ko-KR" dirty="0"/>
              <a:t>,</a:t>
            </a:r>
            <a:r>
              <a:rPr lang="ko-KR" altLang="en-US" dirty="0"/>
              <a:t> 이것을 반복하여 조건식에 넣은 증감식이 거짓이 </a:t>
            </a:r>
            <a:r>
              <a:rPr lang="ko-KR" altLang="en-US" dirty="0" err="1"/>
              <a:t>될때</a:t>
            </a:r>
            <a:r>
              <a:rPr lang="ko-KR" altLang="en-US" dirty="0"/>
              <a:t> 까지 반복할 내용을 돌리는 것이다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03FA1-BA27-46B6-80CB-4200669A0C64}"/>
              </a:ext>
            </a:extLst>
          </p:cNvPr>
          <p:cNvSpPr/>
          <p:nvPr/>
        </p:nvSpPr>
        <p:spPr>
          <a:xfrm>
            <a:off x="8020050" y="696821"/>
            <a:ext cx="3048545" cy="374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for(</a:t>
            </a:r>
            <a:r>
              <a:rPr lang="ko-KR" altLang="en-US" dirty="0" err="1">
                <a:solidFill>
                  <a:schemeClr val="tx1"/>
                </a:solidFill>
              </a:rPr>
              <a:t>초기식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; </a:t>
            </a:r>
            <a:r>
              <a:rPr lang="ko-KR" altLang="en-US" dirty="0">
                <a:solidFill>
                  <a:schemeClr val="tx1"/>
                </a:solidFill>
              </a:rPr>
              <a:t>조건식 </a:t>
            </a:r>
            <a:r>
              <a:rPr lang="en-US" altLang="ko-KR" dirty="0">
                <a:solidFill>
                  <a:schemeClr val="tx1"/>
                </a:solidFill>
              </a:rPr>
              <a:t>; </a:t>
            </a:r>
            <a:r>
              <a:rPr lang="ko-KR" altLang="en-US" dirty="0" err="1">
                <a:solidFill>
                  <a:schemeClr val="tx1"/>
                </a:solidFill>
              </a:rPr>
              <a:t>증감식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반복할 내용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0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A7FFF-DCEA-4738-8F86-DE5DB27E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900" dirty="0"/>
              <a:t>Example</a:t>
            </a:r>
            <a:br>
              <a:rPr lang="en-US" altLang="ko-KR" sz="4900" dirty="0"/>
            </a:br>
            <a:br>
              <a:rPr lang="en-US" altLang="ko-KR" sz="8000" dirty="0"/>
            </a:br>
            <a:br>
              <a:rPr lang="en-US" altLang="ko-KR" sz="8000" dirty="0"/>
            </a:br>
            <a:br>
              <a:rPr lang="en-US" altLang="ko-KR" sz="8000" dirty="0"/>
            </a:br>
            <a:endParaRPr lang="ko-KR" altLang="en-US" sz="8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1927E-304A-49E4-81E2-6E066E78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430" y="789783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1. 1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까지의 합 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E63445-797A-4BD9-A751-B353AE23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64" y="1370036"/>
            <a:ext cx="2760617" cy="30311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CC71F8-5DAD-4430-9EA1-E86B7C58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54" y="1892813"/>
            <a:ext cx="4800600" cy="29145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1744A8-D678-4E39-87F0-EFED89C1A2B1}"/>
              </a:ext>
            </a:extLst>
          </p:cNvPr>
          <p:cNvSpPr/>
          <p:nvPr/>
        </p:nvSpPr>
        <p:spPr>
          <a:xfrm>
            <a:off x="7325030" y="1123837"/>
            <a:ext cx="3840328" cy="646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2.10</a:t>
            </a:r>
            <a:r>
              <a:rPr lang="ko-KR" altLang="en-US" sz="2000" dirty="0">
                <a:solidFill>
                  <a:schemeClr val="tx1"/>
                </a:solidFill>
              </a:rPr>
              <a:t>부터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까지 숫자 나열하기</a:t>
            </a:r>
          </a:p>
        </p:txBody>
      </p:sp>
    </p:spTree>
    <p:extLst>
      <p:ext uri="{BB962C8B-B14F-4D97-AF65-F5344CB8AC3E}">
        <p14:creationId xmlns:p14="http://schemas.microsoft.com/office/powerpoint/2010/main" val="92790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D1786-A13B-4631-AE2C-ACADB5C6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break</a:t>
            </a:r>
            <a:r>
              <a:rPr lang="ko-KR" altLang="en-US" sz="6000" dirty="0"/>
              <a:t>문</a:t>
            </a:r>
            <a:br>
              <a:rPr lang="en-US" altLang="ko-KR" sz="6000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433EF-3526-42F4-9A31-4143579D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문은 반복 루프를 벗어나기 위하여 사용한다</a:t>
            </a:r>
            <a:r>
              <a:rPr lang="en-US" altLang="ko-KR" dirty="0"/>
              <a:t>. </a:t>
            </a:r>
            <a:r>
              <a:rPr lang="ko-KR" altLang="en-US" dirty="0"/>
              <a:t>반복 루프안에서 </a:t>
            </a:r>
            <a:r>
              <a:rPr lang="en-US" altLang="ko-KR" dirty="0"/>
              <a:t>break </a:t>
            </a:r>
            <a:r>
              <a:rPr lang="ko-KR" altLang="en-US" dirty="0"/>
              <a:t>문이 실행되면 반복 루프를 빠져나오게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4E064C-031E-4B87-A32F-DF6E950F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43" y="1660616"/>
            <a:ext cx="3438525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ED45E3-01AC-40C5-8C46-F85F5B49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98" y="2887572"/>
            <a:ext cx="36766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A10D-5D6D-4CD7-B6CC-518FC9FE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/>
              <a:t>continue</a:t>
            </a:r>
            <a:r>
              <a:rPr lang="ko-KR" altLang="en-US" sz="4400" dirty="0"/>
              <a:t>문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A32D1-792D-4985-BB78-2E396F6A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문은 현재 실행되고 있는 반복과정의 나머지를 생략하고 다음 반복을 시작하게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9CD9F4-DD6C-4E1F-ACA5-B56336B3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70" y="1702117"/>
            <a:ext cx="5095875" cy="2600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98E120-6109-42E3-9F27-ED497EB0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47" y="4300632"/>
            <a:ext cx="6572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4993B2-5043-4862-B943-D6F2B6BAEB5B}"/>
              </a:ext>
            </a:extLst>
          </p:cNvPr>
          <p:cNvSpPr/>
          <p:nvPr/>
        </p:nvSpPr>
        <p:spPr>
          <a:xfrm>
            <a:off x="2921725" y="973183"/>
            <a:ext cx="6348549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61258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674F3-4E92-4E00-9B8B-003EE616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855E9-746B-456C-976E-D5A48FF9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6000" dirty="0"/>
              <a:t>조건</a:t>
            </a:r>
            <a:endParaRPr lang="en-US" altLang="ko-KR" sz="6000" dirty="0"/>
          </a:p>
          <a:p>
            <a:r>
              <a:rPr lang="ko-KR" altLang="en-US" sz="6000" dirty="0"/>
              <a:t>반복</a:t>
            </a:r>
            <a:endParaRPr lang="en-US" altLang="ko-KR" sz="6000" dirty="0"/>
          </a:p>
          <a:p>
            <a:r>
              <a:rPr lang="ko-KR" altLang="en-US" sz="6000" dirty="0"/>
              <a:t>함수</a:t>
            </a:r>
            <a:endParaRPr lang="en-US" altLang="ko-KR" sz="6000" dirty="0"/>
          </a:p>
          <a:p>
            <a:r>
              <a:rPr lang="ko-KR" altLang="en-US" sz="6000" dirty="0"/>
              <a:t>배열</a:t>
            </a:r>
            <a:endParaRPr lang="en-US" altLang="ko-KR" sz="6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01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4993B2-5043-4862-B943-D6F2B6BAEB5B}"/>
              </a:ext>
            </a:extLst>
          </p:cNvPr>
          <p:cNvSpPr/>
          <p:nvPr/>
        </p:nvSpPr>
        <p:spPr>
          <a:xfrm>
            <a:off x="2921725" y="973183"/>
            <a:ext cx="6348549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함수의 필요성</a:t>
            </a:r>
          </a:p>
        </p:txBody>
      </p:sp>
    </p:spTree>
    <p:extLst>
      <p:ext uri="{BB962C8B-B14F-4D97-AF65-F5344CB8AC3E}">
        <p14:creationId xmlns:p14="http://schemas.microsoft.com/office/powerpoint/2010/main" val="409386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2FA9-C06D-4D26-BD28-05168772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/>
              <a:t>함수</a:t>
            </a:r>
            <a:br>
              <a:rPr lang="en-US" altLang="ko-KR" sz="6600" dirty="0"/>
            </a:br>
            <a:br>
              <a:rPr lang="en-US" altLang="ko-KR" sz="6600" dirty="0"/>
            </a:br>
            <a:br>
              <a:rPr lang="en-US" altLang="ko-KR" sz="6600" dirty="0"/>
            </a:br>
            <a:endParaRPr lang="ko-KR" altLang="en-US" sz="6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269A4-F3B5-4601-A0BD-7E49A4CA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프로그램을 구성하는 기본적인 구성 요소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함수의 특징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서로 구별되는 이름을 가지고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특정한 작업을 수행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입력 받을 수 있고 수행결과를 반환 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함수의 종류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라이브러리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사용자 지정 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717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5922C-522E-4283-BECB-BEF5B69F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함수의 장점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5021E-0FB5-430F-A927-43D90A39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코드가 </a:t>
            </a:r>
            <a:r>
              <a:rPr lang="ko-KR" altLang="en-US" sz="2400" dirty="0" err="1">
                <a:solidFill>
                  <a:schemeClr val="tx1"/>
                </a:solidFill>
              </a:rPr>
              <a:t>중복되는것을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</a:rPr>
              <a:t>막을수</a:t>
            </a:r>
            <a:r>
              <a:rPr lang="ko-KR" altLang="en-US" sz="2400" dirty="0">
                <a:solidFill>
                  <a:schemeClr val="tx1"/>
                </a:solidFill>
              </a:rPr>
              <a:t> 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한번 적용된 함수는 여러 번 </a:t>
            </a:r>
            <a:r>
              <a:rPr lang="ko-KR" altLang="en-US" sz="2400" dirty="0" err="1">
                <a:solidFill>
                  <a:schemeClr val="tx1"/>
                </a:solidFill>
              </a:rPr>
              <a:t>사용할수있다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3. </a:t>
            </a:r>
            <a:r>
              <a:rPr lang="ko-KR" altLang="en-US" sz="1800" dirty="0">
                <a:solidFill>
                  <a:schemeClr val="tx1"/>
                </a:solidFill>
              </a:rPr>
              <a:t>복잡한 코드를 하나의 함수로 만들어 놓으면 개방과정이 쉬워지고 보다 더 체계적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유지보수가 </a:t>
            </a:r>
            <a:r>
              <a:rPr lang="ko-KR" altLang="en-US" sz="1800" dirty="0" err="1">
                <a:solidFill>
                  <a:schemeClr val="tx1"/>
                </a:solidFill>
              </a:rPr>
              <a:t>용이해진다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989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3DE7B-C69F-40DC-B335-25F730D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600" dirty="0"/>
              <a:t>함수 </a:t>
            </a:r>
            <a:br>
              <a:rPr lang="en-US" altLang="ko-KR" sz="6600" dirty="0"/>
            </a:br>
            <a:r>
              <a:rPr lang="ko-KR" altLang="en-US" sz="6600" dirty="0"/>
              <a:t>사용법</a:t>
            </a:r>
            <a:br>
              <a:rPr lang="en-US" altLang="ko-KR" sz="6600" dirty="0"/>
            </a:br>
            <a:br>
              <a:rPr lang="en-US" altLang="ko-KR" sz="6600" dirty="0"/>
            </a:br>
            <a:br>
              <a:rPr lang="en-US" altLang="ko-KR" sz="6600" dirty="0"/>
            </a:br>
            <a:endParaRPr lang="ko-KR" altLang="en-US" sz="66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F2C837-9A74-48F9-B8E3-3E47F153E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522" y="746623"/>
            <a:ext cx="4117158" cy="33086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E746C8-D319-42DF-8BFE-A54F6F5B59D0}"/>
              </a:ext>
            </a:extLst>
          </p:cNvPr>
          <p:cNvSpPr/>
          <p:nvPr/>
        </p:nvSpPr>
        <p:spPr>
          <a:xfrm>
            <a:off x="3770812" y="4432663"/>
            <a:ext cx="7437120" cy="157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이쁜</a:t>
            </a:r>
            <a:r>
              <a:rPr lang="ko-KR" altLang="en-US" dirty="0"/>
              <a:t> 이름의 함수를 </a:t>
            </a:r>
            <a:r>
              <a:rPr lang="ko-KR" altLang="en-US" dirty="0" err="1"/>
              <a:t>정한후</a:t>
            </a:r>
            <a:r>
              <a:rPr lang="ko-KR" altLang="en-US" dirty="0"/>
              <a:t> </a:t>
            </a:r>
            <a:r>
              <a:rPr lang="en-US" altLang="ko-KR" dirty="0"/>
              <a:t>main()</a:t>
            </a:r>
            <a:r>
              <a:rPr lang="ko-KR" altLang="en-US" dirty="0"/>
              <a:t>함수에서 지정한 </a:t>
            </a:r>
            <a:r>
              <a:rPr lang="ko-KR" altLang="en-US" dirty="0" err="1"/>
              <a:t>이쁜이름의</a:t>
            </a:r>
            <a:r>
              <a:rPr lang="ko-KR" altLang="en-US" dirty="0"/>
              <a:t> 함수와 매개변수를 </a:t>
            </a:r>
            <a:r>
              <a:rPr lang="ko-KR" altLang="en-US" dirty="0" err="1"/>
              <a:t>입력후</a:t>
            </a:r>
            <a:r>
              <a:rPr lang="ko-KR" altLang="en-US" dirty="0"/>
              <a:t> 호출하게 되면 함수 몸체에 있는 식이 호출이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46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F05F2-364E-46D5-AD6F-F35C0DA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Example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2E4BC-A213-45C6-B51D-9A665F2D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두수의 합을 호출하는 함수를 만들어보자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34F52-77E0-449C-87F2-47430270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99" y="1487860"/>
            <a:ext cx="3441384" cy="44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4993B2-5043-4862-B943-D6F2B6BAEB5B}"/>
              </a:ext>
            </a:extLst>
          </p:cNvPr>
          <p:cNvSpPr/>
          <p:nvPr/>
        </p:nvSpPr>
        <p:spPr>
          <a:xfrm>
            <a:off x="2921725" y="973183"/>
            <a:ext cx="6348549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594804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4993B2-5043-4862-B943-D6F2B6BAEB5B}"/>
              </a:ext>
            </a:extLst>
          </p:cNvPr>
          <p:cNvSpPr/>
          <p:nvPr/>
        </p:nvSpPr>
        <p:spPr>
          <a:xfrm>
            <a:off x="2921725" y="973183"/>
            <a:ext cx="6348549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배열의 필요성</a:t>
            </a:r>
          </a:p>
        </p:txBody>
      </p:sp>
    </p:spTree>
    <p:extLst>
      <p:ext uri="{BB962C8B-B14F-4D97-AF65-F5344CB8AC3E}">
        <p14:creationId xmlns:p14="http://schemas.microsoft.com/office/powerpoint/2010/main" val="273878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35DF-3225-4E7E-B871-4877CA94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배열이란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6C1D1-6142-4A2E-B277-AFAC64AE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배열은 동일한 타입의 데이터가 여러 개 저장되어 있는 데이터 저장장소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서로 관련된 데이터를 </a:t>
            </a:r>
            <a:r>
              <a:rPr lang="ko-KR" altLang="en-US" dirty="0" err="1"/>
              <a:t>일일히</a:t>
            </a:r>
            <a:r>
              <a:rPr lang="ko-KR" altLang="en-US" dirty="0"/>
              <a:t> 기억하지않고 한곳에</a:t>
            </a:r>
            <a:r>
              <a:rPr lang="en-US" altLang="ko-KR" dirty="0"/>
              <a:t>, </a:t>
            </a:r>
            <a:r>
              <a:rPr lang="ko-KR" altLang="en-US" dirty="0"/>
              <a:t>즉 전체집단에 하나의 이름을 부여한후 모아두어 쉽게 기억 할 수 있고 편리하게 사용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18B767-BA90-4DB7-8959-FF4A2D87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22" y="1605315"/>
            <a:ext cx="6643611" cy="21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5EA0F-D14B-47DF-9A79-3CCA5668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1</a:t>
            </a:r>
            <a:r>
              <a:rPr lang="ko-KR" altLang="en-US" sz="4400" dirty="0"/>
              <a:t>차원 배열</a:t>
            </a:r>
            <a:br>
              <a:rPr lang="en-US" altLang="ko-KR" sz="4400" dirty="0"/>
            </a:br>
            <a:r>
              <a:rPr lang="ko-KR" altLang="en-US" sz="4400" dirty="0"/>
              <a:t>사용법</a:t>
            </a: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endParaRPr lang="ko-KR" altLang="en-US" sz="44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62541F6-527E-49E0-AC35-6C7D5E52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389" y="622714"/>
            <a:ext cx="5623605" cy="22186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1B0739-E214-462A-A895-8F3E66AC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154" y="3424428"/>
            <a:ext cx="7564075" cy="22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82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5EA0F-D14B-47DF-9A79-3CCA5668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2</a:t>
            </a:r>
            <a:r>
              <a:rPr lang="ko-KR" altLang="en-US" sz="4400" dirty="0"/>
              <a:t>차원 배열</a:t>
            </a:r>
            <a:br>
              <a:rPr lang="en-US" altLang="ko-KR" sz="4400" dirty="0"/>
            </a:br>
            <a:r>
              <a:rPr lang="ko-KR" altLang="en-US" sz="4400" dirty="0"/>
              <a:t>사용법</a:t>
            </a: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br>
              <a:rPr lang="en-US" altLang="ko-KR" sz="4400" dirty="0"/>
            </a:br>
            <a:endParaRPr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9740BD-1FB1-4635-A655-6B39840F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22" y="829273"/>
            <a:ext cx="5611769" cy="1934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DD3DA2-8055-49DE-A576-A716352A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038" y="3424428"/>
            <a:ext cx="7848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4993B2-5043-4862-B943-D6F2B6BAEB5B}"/>
              </a:ext>
            </a:extLst>
          </p:cNvPr>
          <p:cNvSpPr/>
          <p:nvPr/>
        </p:nvSpPr>
        <p:spPr>
          <a:xfrm>
            <a:off x="2921725" y="973183"/>
            <a:ext cx="6348549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/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3819224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4993B2-5043-4862-B943-D6F2B6BAEB5B}"/>
              </a:ext>
            </a:extLst>
          </p:cNvPr>
          <p:cNvSpPr/>
          <p:nvPr/>
        </p:nvSpPr>
        <p:spPr>
          <a:xfrm>
            <a:off x="2921725" y="973183"/>
            <a:ext cx="6348549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구동 영상</a:t>
            </a:r>
          </a:p>
        </p:txBody>
      </p:sp>
    </p:spTree>
    <p:extLst>
      <p:ext uri="{BB962C8B-B14F-4D97-AF65-F5344CB8AC3E}">
        <p14:creationId xmlns:p14="http://schemas.microsoft.com/office/powerpoint/2010/main" val="1463985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4993B2-5043-4862-B943-D6F2B6BAEB5B}"/>
              </a:ext>
            </a:extLst>
          </p:cNvPr>
          <p:cNvSpPr/>
          <p:nvPr/>
        </p:nvSpPr>
        <p:spPr>
          <a:xfrm>
            <a:off x="2921725" y="973183"/>
            <a:ext cx="6348549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감사합니다</a:t>
            </a:r>
            <a:r>
              <a:rPr lang="en-US" altLang="ko-KR" sz="7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1E4B-40BC-4E77-B355-132BFF30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8000" dirty="0"/>
              <a:t>조건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A182F-6601-4D99-8DD1-D66127EB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5400" dirty="0"/>
              <a:t>If</a:t>
            </a:r>
            <a:r>
              <a:rPr lang="ko-KR" altLang="en-US" sz="5400" dirty="0"/>
              <a:t>문</a:t>
            </a:r>
            <a:endParaRPr lang="en-US" altLang="ko-KR" sz="5400" dirty="0"/>
          </a:p>
          <a:p>
            <a:r>
              <a:rPr lang="en-US" altLang="ko-KR" sz="5400" dirty="0"/>
              <a:t>If - else</a:t>
            </a:r>
            <a:r>
              <a:rPr lang="ko-KR" altLang="en-US" sz="5400" dirty="0"/>
              <a:t>문</a:t>
            </a:r>
            <a:endParaRPr lang="en-US" altLang="ko-KR" sz="5400" dirty="0"/>
          </a:p>
          <a:p>
            <a:r>
              <a:rPr lang="en-US" altLang="ko-KR" sz="5400" dirty="0"/>
              <a:t>If - else if - else</a:t>
            </a:r>
            <a:r>
              <a:rPr lang="ko-KR" altLang="en-US" sz="5400" dirty="0"/>
              <a:t>문</a:t>
            </a:r>
            <a:endParaRPr lang="en-US" altLang="ko-KR" sz="5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56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30C11-D0B9-4C66-9F03-66DE2A7B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if</a:t>
            </a:r>
            <a:r>
              <a:rPr lang="ko-KR" altLang="en-US" sz="8000" dirty="0"/>
              <a:t>문</a:t>
            </a:r>
            <a:br>
              <a:rPr lang="en-US" altLang="ko-KR" sz="8000" dirty="0"/>
            </a:br>
            <a:br>
              <a:rPr lang="en-US" altLang="ko-KR" sz="8000" dirty="0"/>
            </a:br>
            <a:br>
              <a:rPr lang="en-US" altLang="ko-KR" sz="8000" dirty="0"/>
            </a:br>
            <a:endParaRPr lang="ko-KR" altLang="en-US" sz="8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4827D89-22CA-4CEA-AE34-833C89FB0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480" y="486787"/>
            <a:ext cx="4115480" cy="4314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BFC2D8-A18C-4C5E-BFF7-36DD5E689BB4}"/>
              </a:ext>
            </a:extLst>
          </p:cNvPr>
          <p:cNvSpPr/>
          <p:nvPr/>
        </p:nvSpPr>
        <p:spPr>
          <a:xfrm>
            <a:off x="3718561" y="4306388"/>
            <a:ext cx="6061165" cy="174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조건문이 참</a:t>
            </a:r>
            <a:r>
              <a:rPr lang="en-US" altLang="ko-KR" sz="2000" dirty="0"/>
              <a:t>(1)</a:t>
            </a:r>
            <a:r>
              <a:rPr lang="ko-KR" altLang="en-US" sz="2000" dirty="0"/>
              <a:t>이면 실행문을 실행하게 되고 거짓</a:t>
            </a:r>
            <a:r>
              <a:rPr lang="en-US" altLang="ko-KR" sz="2000" dirty="0"/>
              <a:t>(0)</a:t>
            </a:r>
            <a:r>
              <a:rPr lang="ko-KR" altLang="en-US" sz="2000" dirty="0"/>
              <a:t>이 되면 </a:t>
            </a:r>
            <a:r>
              <a:rPr lang="en-US" altLang="ko-KR" sz="2000" dirty="0"/>
              <a:t>if</a:t>
            </a:r>
            <a:r>
              <a:rPr lang="ko-KR" altLang="en-US" sz="2000" dirty="0"/>
              <a:t>조건문을 무시하고 실행하게 된다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1C255A-11DD-487A-8BDA-7D0F92B62ADB}"/>
              </a:ext>
            </a:extLst>
          </p:cNvPr>
          <p:cNvSpPr/>
          <p:nvPr/>
        </p:nvSpPr>
        <p:spPr>
          <a:xfrm>
            <a:off x="7323909" y="962297"/>
            <a:ext cx="3396342" cy="3178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If(</a:t>
            </a:r>
            <a:r>
              <a:rPr lang="ko-KR" altLang="en-US" sz="2000" dirty="0" err="1">
                <a:solidFill>
                  <a:schemeClr val="tx1"/>
                </a:solidFill>
              </a:rPr>
              <a:t>조건문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	</a:t>
            </a:r>
            <a:r>
              <a:rPr lang="ko-KR" altLang="en-US" sz="2000" dirty="0" err="1">
                <a:solidFill>
                  <a:schemeClr val="tx1"/>
                </a:solidFill>
              </a:rPr>
              <a:t>실행문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991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66058-9FFA-416F-8EEB-244289C2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If-else</a:t>
            </a:r>
            <a:r>
              <a:rPr lang="ko-KR" altLang="en-US" sz="6000" dirty="0"/>
              <a:t>문</a:t>
            </a:r>
            <a:br>
              <a:rPr lang="en-US" altLang="ko-KR" sz="6000" dirty="0"/>
            </a:br>
            <a:br>
              <a:rPr lang="en-US" altLang="ko-KR" sz="8000" dirty="0"/>
            </a:br>
            <a:br>
              <a:rPr lang="en-US" altLang="ko-KR" sz="8000" dirty="0"/>
            </a:br>
            <a:endParaRPr lang="ko-KR" altLang="en-US" sz="8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FDF3BC-AA99-452B-9162-6C5CB30B6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570857"/>
            <a:ext cx="5276850" cy="37002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E8C078-BBAD-40DE-A161-5C864FB546E6}"/>
              </a:ext>
            </a:extLst>
          </p:cNvPr>
          <p:cNvSpPr/>
          <p:nvPr/>
        </p:nvSpPr>
        <p:spPr>
          <a:xfrm>
            <a:off x="3660709" y="4271108"/>
            <a:ext cx="6951306" cy="181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조건문이 참</a:t>
            </a:r>
            <a:r>
              <a:rPr lang="en-US" altLang="ko-KR" sz="2000" dirty="0"/>
              <a:t>(1)</a:t>
            </a:r>
            <a:r>
              <a:rPr lang="ko-KR" altLang="en-US" sz="2000" dirty="0"/>
              <a:t>이면 참일때에 </a:t>
            </a:r>
            <a:r>
              <a:rPr lang="ko-KR" altLang="en-US" sz="2000" dirty="0" err="1"/>
              <a:t>실행문</a:t>
            </a:r>
            <a:r>
              <a:rPr lang="en-US" altLang="ko-KR" sz="2000" dirty="0"/>
              <a:t>1</a:t>
            </a:r>
            <a:r>
              <a:rPr lang="ko-KR" altLang="en-US" sz="2000" dirty="0"/>
              <a:t>을 실행하게 되고 조건문이 거짓</a:t>
            </a:r>
            <a:r>
              <a:rPr lang="en-US" altLang="ko-KR" sz="2000" dirty="0"/>
              <a:t>(0)</a:t>
            </a:r>
            <a:r>
              <a:rPr lang="ko-KR" altLang="en-US" sz="2000" dirty="0"/>
              <a:t>일 경우 </a:t>
            </a:r>
            <a:r>
              <a:rPr lang="en-US" altLang="ko-KR" sz="2000" dirty="0"/>
              <a:t>else </a:t>
            </a:r>
            <a:r>
              <a:rPr lang="ko-KR" altLang="en-US" sz="2000" dirty="0"/>
              <a:t>문에 있는 </a:t>
            </a:r>
            <a:r>
              <a:rPr lang="ko-KR" altLang="en-US" sz="2000" dirty="0" err="1"/>
              <a:t>실행문</a:t>
            </a:r>
            <a:r>
              <a:rPr lang="en-US" altLang="ko-KR" sz="2000" dirty="0"/>
              <a:t>2</a:t>
            </a:r>
            <a:r>
              <a:rPr lang="ko-KR" altLang="en-US" sz="2000" dirty="0"/>
              <a:t>을 실행하게 된다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1086A5-EAC5-45A8-90FD-5CA091A6FA87}"/>
              </a:ext>
            </a:extLst>
          </p:cNvPr>
          <p:cNvSpPr/>
          <p:nvPr/>
        </p:nvSpPr>
        <p:spPr>
          <a:xfrm>
            <a:off x="8273142" y="1010640"/>
            <a:ext cx="3222172" cy="3152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If(</a:t>
            </a:r>
            <a:r>
              <a:rPr lang="ko-KR" altLang="en-US" sz="2000" dirty="0" err="1">
                <a:solidFill>
                  <a:schemeClr val="tx1"/>
                </a:solidFill>
              </a:rPr>
              <a:t>조건문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	</a:t>
            </a:r>
            <a:r>
              <a:rPr lang="ko-KR" altLang="en-US" sz="2000" dirty="0" err="1">
                <a:solidFill>
                  <a:schemeClr val="tx1"/>
                </a:solidFill>
              </a:rPr>
              <a:t>실행문</a:t>
            </a:r>
            <a:r>
              <a:rPr lang="en-US" altLang="ko-KR" sz="2000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	</a:t>
            </a:r>
            <a:r>
              <a:rPr lang="ko-KR" altLang="en-US" sz="2000" dirty="0" err="1">
                <a:solidFill>
                  <a:schemeClr val="tx1"/>
                </a:solidFill>
              </a:rPr>
              <a:t>실행문</a:t>
            </a:r>
            <a:r>
              <a:rPr lang="en-US" altLang="ko-KR" sz="2000" dirty="0">
                <a:solidFill>
                  <a:schemeClr val="tx1"/>
                </a:solidFill>
              </a:rPr>
              <a:t>2;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98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6302E-A7C5-4D94-80F9-23C57428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If – else if – else</a:t>
            </a:r>
            <a:r>
              <a:rPr lang="ko-KR" altLang="en-US" sz="2800" dirty="0"/>
              <a:t>문</a:t>
            </a: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435A5B-EF9A-41E4-9E95-DBF33F0C5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865" y="707053"/>
            <a:ext cx="3714677" cy="40536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664963-36BB-42E2-AE26-E7D2031F283E}"/>
              </a:ext>
            </a:extLst>
          </p:cNvPr>
          <p:cNvSpPr/>
          <p:nvPr/>
        </p:nvSpPr>
        <p:spPr>
          <a:xfrm>
            <a:off x="3816220" y="4728754"/>
            <a:ext cx="6932645" cy="133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If - else if - else</a:t>
            </a:r>
            <a:r>
              <a:rPr lang="ko-KR" altLang="en-US" dirty="0"/>
              <a:t>문은 하나의 조건문을 만들 때 더 많은 조건을 걸 수 있도록 한 것이다</a:t>
            </a:r>
            <a:r>
              <a:rPr lang="en-US" altLang="ko-KR" dirty="0"/>
              <a:t>. </a:t>
            </a:r>
            <a:r>
              <a:rPr lang="ko-KR" altLang="en-US" dirty="0"/>
              <a:t>즉 연속 적인 </a:t>
            </a:r>
            <a:r>
              <a:rPr lang="en-US" altLang="ko-KR" dirty="0"/>
              <a:t>if</a:t>
            </a:r>
            <a:r>
              <a:rPr lang="ko-KR" altLang="en-US" dirty="0"/>
              <a:t>문을 만들 때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D9CE7-D4B7-4AC7-8D6B-332D14C89804}"/>
              </a:ext>
            </a:extLst>
          </p:cNvPr>
          <p:cNvSpPr/>
          <p:nvPr/>
        </p:nvSpPr>
        <p:spPr>
          <a:xfrm>
            <a:off x="7394047" y="707053"/>
            <a:ext cx="3603172" cy="3814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if(</a:t>
            </a:r>
            <a:r>
              <a:rPr lang="ko-KR" altLang="en-US" dirty="0" err="1">
                <a:solidFill>
                  <a:schemeClr val="tx1"/>
                </a:solidFill>
              </a:rPr>
              <a:t>조건문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err="1">
                <a:solidFill>
                  <a:schemeClr val="tx1"/>
                </a:solidFill>
              </a:rPr>
              <a:t>실행문</a:t>
            </a:r>
            <a:r>
              <a:rPr lang="en-US" altLang="ko-KR" dirty="0">
                <a:solidFill>
                  <a:schemeClr val="tx1"/>
                </a:solidFill>
              </a:rPr>
              <a:t>1;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else-if(</a:t>
            </a:r>
            <a:r>
              <a:rPr lang="ko-KR" altLang="en-US" dirty="0" err="1">
                <a:solidFill>
                  <a:schemeClr val="tx1"/>
                </a:solidFill>
              </a:rPr>
              <a:t>조건문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err="1">
                <a:solidFill>
                  <a:schemeClr val="tx1"/>
                </a:solidFill>
              </a:rPr>
              <a:t>실행문</a:t>
            </a:r>
            <a:r>
              <a:rPr lang="en-US" altLang="ko-KR" dirty="0">
                <a:solidFill>
                  <a:schemeClr val="tx1"/>
                </a:solidFill>
              </a:rPr>
              <a:t>2;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err="1">
                <a:solidFill>
                  <a:schemeClr val="tx1"/>
                </a:solidFill>
              </a:rPr>
              <a:t>실행문</a:t>
            </a:r>
            <a:r>
              <a:rPr lang="en-US" altLang="ko-KR" dirty="0">
                <a:solidFill>
                  <a:schemeClr val="tx1"/>
                </a:solidFill>
              </a:rPr>
              <a:t>3;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CD3DF-D962-44EE-9ED9-AF0C20A6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altLang="ko-KR" dirty="0"/>
              <a:t>Example ^_^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296DF-1F9D-4AD8-835C-24A2660D6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242" y="864108"/>
            <a:ext cx="7231226" cy="512064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승재의 마이크로 프로세서의 점수가 </a:t>
            </a:r>
            <a:r>
              <a:rPr lang="en-US" altLang="ko-KR" dirty="0"/>
              <a:t>45</a:t>
            </a:r>
            <a:r>
              <a:rPr lang="ko-KR" altLang="en-US" dirty="0"/>
              <a:t>점이다</a:t>
            </a:r>
            <a:r>
              <a:rPr lang="en-US" altLang="ko-KR" dirty="0"/>
              <a:t>. </a:t>
            </a:r>
            <a:r>
              <a:rPr lang="ko-KR" altLang="en-US" dirty="0"/>
              <a:t>그럼 학점은 몇일까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학점을 알려주는 프로그램을 코딩해보자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35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533E25-D565-41C9-B004-F3A7419C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604" y="1455452"/>
            <a:ext cx="3242383" cy="469053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승재의 학점은 </a:t>
            </a:r>
            <a:r>
              <a:rPr lang="en-US" altLang="ko-KR" dirty="0">
                <a:solidFill>
                  <a:schemeClr val="accent1"/>
                </a:solidFill>
              </a:rPr>
              <a:t>F</a:t>
            </a:r>
            <a:r>
              <a:rPr lang="ko-KR" altLang="en-US" dirty="0">
                <a:solidFill>
                  <a:schemeClr val="accent1"/>
                </a:solidFill>
              </a:rPr>
              <a:t>학점이다</a:t>
            </a:r>
            <a:r>
              <a:rPr lang="en-US" altLang="ko-KR" dirty="0">
                <a:solidFill>
                  <a:schemeClr val="accent1"/>
                </a:solidFill>
              </a:rPr>
              <a:t>…..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3189293-A281-49A0-9ED5-4FA8F3F76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35" y="761998"/>
            <a:ext cx="3849008" cy="53281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FC6C3-9638-44A4-80C9-8913C37B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43" y="767825"/>
            <a:ext cx="5084353" cy="20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461</Words>
  <Application>Microsoft Office PowerPoint</Application>
  <PresentationFormat>와이드스크린</PresentationFormat>
  <Paragraphs>170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Corbel</vt:lpstr>
      <vt:lpstr>Wingdings 2</vt:lpstr>
      <vt:lpstr>틀</vt:lpstr>
      <vt:lpstr>C언어 세미나   </vt:lpstr>
      <vt:lpstr>목차        </vt:lpstr>
      <vt:lpstr>PowerPoint 프레젠테이션</vt:lpstr>
      <vt:lpstr>조건       </vt:lpstr>
      <vt:lpstr>if문   </vt:lpstr>
      <vt:lpstr>If-else문   </vt:lpstr>
      <vt:lpstr>If – else if – else문         </vt:lpstr>
      <vt:lpstr>Example ^_^       </vt:lpstr>
      <vt:lpstr>승재의 학점은 F학점이다…..</vt:lpstr>
      <vt:lpstr>PowerPoint 프레젠테이션</vt:lpstr>
      <vt:lpstr>PowerPoint 프레젠테이션</vt:lpstr>
      <vt:lpstr>반복       </vt:lpstr>
      <vt:lpstr>While문    </vt:lpstr>
      <vt:lpstr>Example        </vt:lpstr>
      <vt:lpstr>for문    </vt:lpstr>
      <vt:lpstr>Example    </vt:lpstr>
      <vt:lpstr>break문       </vt:lpstr>
      <vt:lpstr>continue문        </vt:lpstr>
      <vt:lpstr>PowerPoint 프레젠테이션</vt:lpstr>
      <vt:lpstr>PowerPoint 프레젠테이션</vt:lpstr>
      <vt:lpstr>함수   </vt:lpstr>
      <vt:lpstr>함수의 장점       </vt:lpstr>
      <vt:lpstr>함수  사용법   </vt:lpstr>
      <vt:lpstr>Example       </vt:lpstr>
      <vt:lpstr>PowerPoint 프레젠테이션</vt:lpstr>
      <vt:lpstr>PowerPoint 프레젠테이션</vt:lpstr>
      <vt:lpstr>배열이란?           </vt:lpstr>
      <vt:lpstr>1차원 배열 사용법     </vt:lpstr>
      <vt:lpstr>2차원 배열 사용법   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세미나</dc:title>
  <dc:creator>배 승재</dc:creator>
  <cp:lastModifiedBy>배 승재</cp:lastModifiedBy>
  <cp:revision>14</cp:revision>
  <dcterms:created xsi:type="dcterms:W3CDTF">2019-05-09T11:47:30Z</dcterms:created>
  <dcterms:modified xsi:type="dcterms:W3CDTF">2019-05-10T14:47:26Z</dcterms:modified>
</cp:coreProperties>
</file>