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D87-9D4B-4E85-9C2C-1992281D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CFFF-CB96-45B2-A98D-B6EC9E93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BB3D-500E-4E68-98CC-29F4C866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40E7-7E54-4084-ABA5-365752F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2589-FCEE-497C-8F1C-CCF33F43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8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881B-93DF-4195-90A1-EBC88BBB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3EFDE-77E8-4EC7-A4A6-D2E08F8E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A107-1DE7-4619-8634-8195B133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184B-D56D-43FB-B193-BDBE0420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E490-CEFD-4C58-92B3-932ABCA6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55D23-7FC8-4C60-997E-EBA2167A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18DC2-F99C-46AD-BD09-53DC3828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8E42-2F91-4FAD-B54F-4386E90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EBA0-0C6F-4490-9F19-4C76A744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6F14-D66B-482A-91F9-6A308D26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4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4CE-AC9E-4835-9366-B8DEDAB7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F5E2-9BDA-41F2-AA4C-D2682C93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CB44-91A3-437D-B5EA-5C2390F3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B5D6-3A60-4FFA-9383-6F6EF6D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24F8-C09B-4E70-AB3D-625A2619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6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DF9-64B4-4BB9-B75C-975147C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EFAF-8C6F-4C43-A5F4-BE5C4247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5F1C-0C37-486D-B973-690A65F0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965-CBC7-46D4-8537-E4B40E62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1960-2D81-4833-B330-EF7B4E40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2F1B-BAEC-4C62-9DF4-4A572EA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4661-89CE-4551-804C-F08EEA6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0CD2-A631-4BC9-8783-18DD676A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0EB-FBAB-4B00-B9FF-5469A0D7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FB32-2863-49B8-87D0-D4554CA5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D096-F62F-49FD-8B73-7E8D1F5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88F3-3C13-4805-89E7-6D895E64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1772-2648-467B-A969-8C7EE097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9B0C-D6A0-45EB-A13C-354A29E9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8D45-E2D5-4BC9-96CB-98BD2887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41142-D435-4F1C-B507-FF8EA628F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F51D5-30DF-471A-9715-821AA22E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AD737-164A-48C8-9140-81278BC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28AE-4588-407C-8812-AC8A6D43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A9B9-8271-4AC5-94FE-8D9DD698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16B31-BE6B-4AB1-8C50-3E9F51E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EC84-D2E7-4CD6-A9F3-0FFBC4BB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02791-91B8-44A6-A391-5F705F2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4BA4A-E71D-4601-9906-7AA3C109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5AC1-0169-4561-92DC-F38D87BC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7EA5-51AD-4EA0-8AED-E8B029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7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2609-7332-4E96-B8F2-06D3159D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7FDD-0D4A-4020-BBB6-FF3EA61F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4802-96B6-409B-8B7D-2F24455D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998E-232B-49E2-A2AE-20D51AE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E9A1-007A-4957-9B47-36042E3A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F6E9-5310-4FC4-8FC7-AD9D144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9C63-05EB-4D07-B2EC-70B38350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DB60-D07F-4B60-B2BD-8CDE29317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5DA0-BF68-479B-AAF1-4023C1EA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9804-A9CA-46BB-902B-D7D3997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70BA-BA1D-4587-909B-05B2E1D7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1C83-F459-4D50-A004-43B0063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5C73C-0D03-47AF-B41C-BCACFFB7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2334-AFE7-4CB7-A520-455ABC45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0AE7-EF5A-4318-914C-8A499DE6F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5933-3A8D-4F0D-AD1D-27789598D44F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9AAE-F918-4AF6-BA71-24BE8A93D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EEFD-0A0D-4BF2-826B-6593F2D04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C6F-BE68-4612-B1F5-7812B75E6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analysis using SCPREP and </a:t>
            </a:r>
            <a:r>
              <a:rPr lang="en-CA" dirty="0" err="1"/>
              <a:t>Scanpy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2FB5-0088-4A5D-A5FE-F982D864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Oliver Tastet and St</a:t>
            </a:r>
            <a:r>
              <a:rPr lang="fr-CA" dirty="0" err="1"/>
              <a:t>éphane</a:t>
            </a:r>
            <a:r>
              <a:rPr lang="fr-CA" dirty="0"/>
              <a:t> Burwash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4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903-EA26-4BE1-A576-2E721E9A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Our goal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9B5B-3F23-4DBE-BA00-DA52EAD5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Portray</a:t>
            </a:r>
            <a:r>
              <a:rPr lang="fr-CA" dirty="0"/>
              <a:t>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 in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ways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but not </a:t>
            </a:r>
            <a:r>
              <a:rPr lang="fr-CA" dirty="0" err="1"/>
              <a:t>limited</a:t>
            </a:r>
            <a:r>
              <a:rPr lang="fr-CA" dirty="0"/>
              <a:t> to:</a:t>
            </a:r>
          </a:p>
          <a:p>
            <a:pPr lvl="1"/>
            <a:r>
              <a:rPr lang="fr-CA" dirty="0" err="1"/>
              <a:t>Phate</a:t>
            </a:r>
            <a:endParaRPr lang="fr-CA" dirty="0"/>
          </a:p>
          <a:p>
            <a:pPr lvl="1"/>
            <a:r>
              <a:rPr lang="fr-CA" dirty="0"/>
              <a:t>UMAP</a:t>
            </a:r>
          </a:p>
          <a:p>
            <a:pPr lvl="1"/>
            <a:r>
              <a:rPr lang="fr-CA" dirty="0" err="1"/>
              <a:t>Subset</a:t>
            </a:r>
            <a:r>
              <a:rPr lang="fr-CA" dirty="0"/>
              <a:t> clusters </a:t>
            </a:r>
          </a:p>
          <a:p>
            <a:pPr lvl="1"/>
            <a:r>
              <a:rPr lang="fr-CA" dirty="0" err="1"/>
              <a:t>Pseudotime</a:t>
            </a:r>
            <a:r>
              <a:rPr lang="fr-CA" dirty="0"/>
              <a:t> (in </a:t>
            </a:r>
            <a:r>
              <a:rPr lang="fr-CA" dirty="0" err="1"/>
              <a:t>progress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Etc.</a:t>
            </a:r>
          </a:p>
          <a:p>
            <a:r>
              <a:rPr lang="fr-CA" dirty="0"/>
              <a:t>To </a:t>
            </a:r>
            <a:r>
              <a:rPr lang="fr-CA" dirty="0" err="1"/>
              <a:t>give</a:t>
            </a:r>
            <a:r>
              <a:rPr lang="fr-CA" dirty="0"/>
              <a:t> a global </a:t>
            </a:r>
            <a:r>
              <a:rPr lang="fr-CA" dirty="0" err="1"/>
              <a:t>understanding</a:t>
            </a:r>
            <a:r>
              <a:rPr lang="fr-CA" dirty="0"/>
              <a:t> of the </a:t>
            </a:r>
            <a:r>
              <a:rPr lang="fr-CA" dirty="0" err="1"/>
              <a:t>dataset</a:t>
            </a:r>
            <a:r>
              <a:rPr lang="fr-CA" dirty="0"/>
              <a:t> by studying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multiple angles</a:t>
            </a:r>
          </a:p>
          <a:p>
            <a:r>
              <a:rPr lang="fr-CA" dirty="0" err="1"/>
              <a:t>Optional</a:t>
            </a:r>
            <a:r>
              <a:rPr lang="fr-CA" dirty="0"/>
              <a:t> =&gt; To </a:t>
            </a:r>
            <a:r>
              <a:rPr lang="fr-CA" dirty="0" err="1"/>
              <a:t>make</a:t>
            </a:r>
            <a:r>
              <a:rPr lang="fr-CA" dirty="0"/>
              <a:t> the code as </a:t>
            </a:r>
            <a:r>
              <a:rPr lang="fr-CA" dirty="0" err="1"/>
              <a:t>easy</a:t>
            </a:r>
            <a:r>
              <a:rPr lang="fr-CA" dirty="0"/>
              <a:t> to </a:t>
            </a:r>
            <a:r>
              <a:rPr lang="fr-CA" dirty="0" err="1"/>
              <a:t>understand</a:t>
            </a:r>
            <a:r>
              <a:rPr lang="fr-CA" dirty="0"/>
              <a:t> as possible, 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promote</a:t>
            </a:r>
            <a:r>
              <a:rPr lang="fr-CA" dirty="0"/>
              <a:t> re-use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6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33F1-8D3B-4C3A-998E-48A293E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CD6F-3D37-49A1-9405-1A0C48F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Preprocess (already done)</a:t>
            </a:r>
          </a:p>
          <a:p>
            <a:pPr marL="514350" indent="-514350">
              <a:buAutoNum type="arabicParenR"/>
            </a:pPr>
            <a:r>
              <a:rPr lang="en-CA" dirty="0"/>
              <a:t>Create useful functions</a:t>
            </a:r>
          </a:p>
          <a:p>
            <a:pPr marL="514350" indent="-514350">
              <a:buAutoNum type="arabicParenR"/>
            </a:pPr>
            <a:r>
              <a:rPr lang="en-CA" dirty="0"/>
              <a:t>Analyse data</a:t>
            </a:r>
          </a:p>
          <a:p>
            <a:pPr marL="514350" indent="-514350">
              <a:buAutoNum type="arabicParenR"/>
            </a:pPr>
            <a:r>
              <a:rPr lang="en-CA" dirty="0"/>
              <a:t>Package solution</a:t>
            </a:r>
          </a:p>
          <a:p>
            <a:pPr marL="514350" indent="-514350">
              <a:buAutoNum type="arabicParenR"/>
            </a:pPr>
            <a:r>
              <a:rPr lang="en-CA" dirty="0"/>
              <a:t>Present findings</a:t>
            </a:r>
          </a:p>
          <a:p>
            <a:pPr marL="514350" indent="-514350">
              <a:buAutoNum type="arabi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20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CC9-A466-4C1B-83D8-EBD5D8E7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DC-F29B-41E7-BC40-54A72D5C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err="1"/>
              <a:t>Sc_aggregate</a:t>
            </a:r>
            <a:r>
              <a:rPr lang="en-CA" b="1" dirty="0"/>
              <a:t>:</a:t>
            </a:r>
          </a:p>
          <a:p>
            <a:r>
              <a:rPr lang="en-CA" dirty="0"/>
              <a:t>Created by Oliver in R and adapted to python by St</a:t>
            </a:r>
            <a:r>
              <a:rPr lang="fr-CA" dirty="0" err="1"/>
              <a:t>éphane</a:t>
            </a:r>
            <a:endParaRPr lang="fr-CA" dirty="0"/>
          </a:p>
          <a:p>
            <a:endParaRPr lang="fr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DD1-0B50-4774-9D3C-70D0A2D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75"/>
            <a:ext cx="6331877" cy="1541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99135-018B-4DEB-A246-12AAF740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067" y="2921475"/>
            <a:ext cx="370574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BB3B-3F27-4E9F-B7A1-461EA1C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Useful</a:t>
            </a:r>
            <a:r>
              <a:rPr lang="fr-CA" dirty="0"/>
              <a:t> </a:t>
            </a:r>
            <a:r>
              <a:rPr lang="fr-CA" dirty="0" err="1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6C1A-D2CE-4BCB-B1DB-DFFBC833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 err="1"/>
              <a:t>To_investigate</a:t>
            </a:r>
            <a:r>
              <a:rPr lang="fr-CA" b="1" dirty="0"/>
              <a:t>: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9473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1785-66B2-4765-8A96-77ED6E33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C493-EF5A-4622-BE76-6CE4BE3F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Phate</a:t>
            </a:r>
            <a:r>
              <a:rPr lang="fr-CA" dirty="0"/>
              <a:t>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8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6228-14AD-4677-AEE2-ADD8DEB4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36CE-CDF3-40DC-957A-C0EA46E4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0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87A-B671-4351-9FA4-B1D970FD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5FBF-40C8-4EA3-A5CB-AA3649BF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Gene </a:t>
            </a:r>
            <a:r>
              <a:rPr lang="fr-CA" dirty="0" err="1"/>
              <a:t>ranking</a:t>
            </a:r>
            <a:r>
              <a:rPr lang="fr-CA" dirty="0"/>
              <a:t> (</a:t>
            </a:r>
            <a:r>
              <a:rPr lang="fr-CA" dirty="0" err="1"/>
              <a:t>Scanpy</a:t>
            </a:r>
            <a:r>
              <a:rPr lang="fr-CA" dirty="0"/>
              <a:t>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5B731-7E37-4307-A84B-BA5A52B4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2928674"/>
            <a:ext cx="784016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using SCPREP and Scanpy</vt:lpstr>
      <vt:lpstr>Our goal </vt:lpstr>
      <vt:lpstr>Steps</vt:lpstr>
      <vt:lpstr>Useful functions</vt:lpstr>
      <vt:lpstr>Useful functions</vt:lpstr>
      <vt:lpstr>Analyse data</vt:lpstr>
      <vt:lpstr>Analyse data</vt:lpstr>
      <vt:lpstr>Analyse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burwash</dc:creator>
  <cp:lastModifiedBy>stéphane burwash</cp:lastModifiedBy>
  <cp:revision>6</cp:revision>
  <dcterms:created xsi:type="dcterms:W3CDTF">2020-09-22T02:12:02Z</dcterms:created>
  <dcterms:modified xsi:type="dcterms:W3CDTF">2020-09-22T03:55:48Z</dcterms:modified>
</cp:coreProperties>
</file>