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2D87-9D4B-4E85-9C2C-1992281DA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8CFFF-CB96-45B2-A98D-B6EC9E93D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7BB3D-500E-4E68-98CC-29F4C866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5933-3A8D-4F0D-AD1D-27789598D44F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140E7-7E54-4084-ABA5-365752FA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62589-FCEE-497C-8F1C-CCF33F43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CA56-E108-44F1-B4B7-4A8FCEAA0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81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881B-93DF-4195-90A1-EBC88BBB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3EFDE-77E8-4EC7-A4A6-D2E08F8E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AA107-1DE7-4619-8634-8195B133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5933-3A8D-4F0D-AD1D-27789598D44F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8184B-D56D-43FB-B193-BDBE0420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AE490-CEFD-4C58-92B3-932ABCA69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CA56-E108-44F1-B4B7-4A8FCEAA0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11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55D23-7FC8-4C60-997E-EBA2167A7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18DC2-F99C-46AD-BD09-53DC3828F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88E42-2F91-4FAD-B54F-4386E901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5933-3A8D-4F0D-AD1D-27789598D44F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3EBA0-0C6F-4490-9F19-4C76A744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D6F14-D66B-482A-91F9-6A308D26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CA56-E108-44F1-B4B7-4A8FCEAA0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74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14CE-AC9E-4835-9366-B8DEDAB7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F5E2-9BDA-41F2-AA4C-D2682C93B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4CB44-91A3-437D-B5EA-5C2390F3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5933-3A8D-4F0D-AD1D-27789598D44F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DB5D6-3A60-4FFA-9383-6F6EF6D1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124F8-C09B-4E70-AB3D-625A2619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CA56-E108-44F1-B4B7-4A8FCEAA0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468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FDF9-64B4-4BB9-B75C-975147C7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4EFAF-8C6F-4C43-A5F4-BE5C4247A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75F1C-0C37-486D-B973-690A65F0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5933-3A8D-4F0D-AD1D-27789598D44F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CC965-CBC7-46D4-8537-E4B40E62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E1960-2D81-4833-B330-EF7B4E40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CA56-E108-44F1-B4B7-4A8FCEAA0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93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2F1B-BAEC-4C62-9DF4-4A572EA9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4661-89CE-4551-804C-F08EEA612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E0CD2-A631-4BC9-8783-18DD676A6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C30EB-FBAB-4B00-B9FF-5469A0D7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5933-3A8D-4F0D-AD1D-27789598D44F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8FB32-2863-49B8-87D0-D4554CA5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CD096-F62F-49FD-8B73-7E8D1F53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CA56-E108-44F1-B4B7-4A8FCEAA0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311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88F3-3C13-4805-89E7-6D895E64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1772-2648-467B-A969-8C7EE0971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89B0C-D6A0-45EB-A13C-354A29E9D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28D45-E2D5-4BC9-96CB-98BD28871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41142-D435-4F1C-B507-FF8EA628F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F51D5-30DF-471A-9715-821AA22E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5933-3A8D-4F0D-AD1D-27789598D44F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AD737-164A-48C8-9140-81278BCF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F628AE-4588-407C-8812-AC8A6D43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CA56-E108-44F1-B4B7-4A8FCEAA0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4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A9B9-8271-4AC5-94FE-8D9DD698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16B31-BE6B-4AB1-8C50-3E9F51E0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5933-3A8D-4F0D-AD1D-27789598D44F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5EC84-D2E7-4CD6-A9F3-0FFBC4BB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02791-91B8-44A6-A391-5F705F2B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CA56-E108-44F1-B4B7-4A8FCEAA0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2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4BA4A-E71D-4601-9906-7AA3C109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5933-3A8D-4F0D-AD1D-27789598D44F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35AC1-0169-4561-92DC-F38D87BC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7EA5-51AD-4EA0-8AED-E8B02912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CA56-E108-44F1-B4B7-4A8FCEAA0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570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2609-7332-4E96-B8F2-06D3159D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17FDD-0D4A-4020-BBB6-FF3EA61F2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14802-96B6-409B-8B7D-2F24455D0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F998E-232B-49E2-A2AE-20D51AEB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5933-3A8D-4F0D-AD1D-27789598D44F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DE9A1-007A-4957-9B47-36042E3A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FF6E9-5310-4FC4-8FC7-AD9D1440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CA56-E108-44F1-B4B7-4A8FCEAA0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9C63-05EB-4D07-B2EC-70B38350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1DB60-D07F-4B60-B2BD-8CDE29317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C5DA0-BF68-479B-AAF1-4023C1EA6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79804-A9CA-46BB-902B-D7D39976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5933-3A8D-4F0D-AD1D-27789598D44F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070BA-BA1D-4587-909B-05B2E1D7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51C83-F459-4D50-A004-43B00630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2CA56-E108-44F1-B4B7-4A8FCEAA0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869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55C73C-0D03-47AF-B41C-BCACFFB7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C2334-AFE7-4CB7-A520-455ABC45E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20AE7-EF5A-4318-914C-8A499DE6F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5933-3A8D-4F0D-AD1D-27789598D44F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E9AAE-F918-4AF6-BA71-24BE8A93D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5EEFD-0A0D-4BF2-826B-6593F2D04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2CA56-E108-44F1-B4B7-4A8FCEAA08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17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BC6F-BE68-4612-B1F5-7812B75E6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Data analysis using SCPREP and </a:t>
            </a:r>
            <a:r>
              <a:rPr lang="en-CA" dirty="0" err="1"/>
              <a:t>Scanpy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42FB5-0088-4A5D-A5FE-F982D8649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Oliver Tastet and St</a:t>
            </a:r>
            <a:r>
              <a:rPr lang="fr-CA" dirty="0" err="1"/>
              <a:t>éphane</a:t>
            </a:r>
            <a:r>
              <a:rPr lang="fr-CA" dirty="0"/>
              <a:t> Burwash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043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5903-EA26-4BE1-A576-2E721E9AB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Our goal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89B5B-3F23-4DBE-BA00-DA52EAD55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Portray</a:t>
            </a:r>
            <a:r>
              <a:rPr lang="fr-CA" dirty="0"/>
              <a:t> </a:t>
            </a:r>
            <a:r>
              <a:rPr lang="fr-CA" dirty="0" err="1"/>
              <a:t>our</a:t>
            </a:r>
            <a:r>
              <a:rPr lang="fr-CA" dirty="0"/>
              <a:t> </a:t>
            </a:r>
            <a:r>
              <a:rPr lang="fr-CA" dirty="0" err="1"/>
              <a:t>dataset</a:t>
            </a:r>
            <a:r>
              <a:rPr lang="fr-CA" dirty="0"/>
              <a:t> in </a:t>
            </a:r>
            <a:r>
              <a:rPr lang="fr-CA" dirty="0" err="1"/>
              <a:t>different</a:t>
            </a:r>
            <a:r>
              <a:rPr lang="fr-CA" dirty="0"/>
              <a:t> </a:t>
            </a:r>
            <a:r>
              <a:rPr lang="fr-CA" dirty="0" err="1"/>
              <a:t>ways</a:t>
            </a:r>
            <a:r>
              <a:rPr lang="fr-CA" dirty="0"/>
              <a:t>, </a:t>
            </a:r>
            <a:r>
              <a:rPr lang="fr-CA" dirty="0" err="1"/>
              <a:t>including</a:t>
            </a:r>
            <a:r>
              <a:rPr lang="fr-CA" dirty="0"/>
              <a:t> but not </a:t>
            </a:r>
            <a:r>
              <a:rPr lang="fr-CA" dirty="0" err="1"/>
              <a:t>limited</a:t>
            </a:r>
            <a:r>
              <a:rPr lang="fr-CA" dirty="0"/>
              <a:t> to:</a:t>
            </a:r>
          </a:p>
          <a:p>
            <a:pPr lvl="1"/>
            <a:r>
              <a:rPr lang="fr-CA" dirty="0" err="1"/>
              <a:t>Phate</a:t>
            </a:r>
            <a:endParaRPr lang="fr-CA" dirty="0"/>
          </a:p>
          <a:p>
            <a:pPr lvl="1"/>
            <a:r>
              <a:rPr lang="fr-CA" dirty="0"/>
              <a:t>UMAP</a:t>
            </a:r>
          </a:p>
          <a:p>
            <a:pPr lvl="1"/>
            <a:r>
              <a:rPr lang="fr-CA" dirty="0" err="1"/>
              <a:t>Subset</a:t>
            </a:r>
            <a:r>
              <a:rPr lang="fr-CA" dirty="0"/>
              <a:t> clusters </a:t>
            </a:r>
          </a:p>
          <a:p>
            <a:pPr lvl="1"/>
            <a:r>
              <a:rPr lang="fr-CA" dirty="0" err="1"/>
              <a:t>Pseudotime</a:t>
            </a:r>
            <a:r>
              <a:rPr lang="fr-CA" dirty="0"/>
              <a:t> (in </a:t>
            </a:r>
            <a:r>
              <a:rPr lang="fr-CA" dirty="0" err="1"/>
              <a:t>progress</a:t>
            </a:r>
            <a:r>
              <a:rPr lang="fr-CA" dirty="0"/>
              <a:t>)</a:t>
            </a:r>
          </a:p>
          <a:p>
            <a:pPr lvl="1"/>
            <a:r>
              <a:rPr lang="fr-CA" dirty="0"/>
              <a:t>Etc.</a:t>
            </a:r>
          </a:p>
          <a:p>
            <a:r>
              <a:rPr lang="fr-CA" dirty="0"/>
              <a:t>To </a:t>
            </a:r>
            <a:r>
              <a:rPr lang="fr-CA" dirty="0" err="1"/>
              <a:t>give</a:t>
            </a:r>
            <a:r>
              <a:rPr lang="fr-CA" dirty="0"/>
              <a:t> a global </a:t>
            </a:r>
            <a:r>
              <a:rPr lang="fr-CA" dirty="0" err="1"/>
              <a:t>understanding</a:t>
            </a:r>
            <a:r>
              <a:rPr lang="fr-CA" dirty="0"/>
              <a:t> of the </a:t>
            </a:r>
            <a:r>
              <a:rPr lang="fr-CA" dirty="0" err="1"/>
              <a:t>dataset</a:t>
            </a:r>
            <a:r>
              <a:rPr lang="fr-CA" dirty="0"/>
              <a:t> by studying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multiple angles</a:t>
            </a:r>
          </a:p>
          <a:p>
            <a:r>
              <a:rPr lang="fr-CA" dirty="0" err="1"/>
              <a:t>Optional</a:t>
            </a:r>
            <a:r>
              <a:rPr lang="fr-CA" dirty="0"/>
              <a:t> =&gt; To </a:t>
            </a:r>
            <a:r>
              <a:rPr lang="fr-CA" dirty="0" err="1"/>
              <a:t>make</a:t>
            </a:r>
            <a:r>
              <a:rPr lang="fr-CA" dirty="0"/>
              <a:t> the code as </a:t>
            </a:r>
            <a:r>
              <a:rPr lang="fr-CA" dirty="0" err="1"/>
              <a:t>easy</a:t>
            </a:r>
            <a:r>
              <a:rPr lang="fr-CA" dirty="0"/>
              <a:t> to </a:t>
            </a:r>
            <a:r>
              <a:rPr lang="fr-CA" dirty="0" err="1"/>
              <a:t>understand</a:t>
            </a:r>
            <a:r>
              <a:rPr lang="fr-CA" dirty="0"/>
              <a:t> as possible, in </a:t>
            </a:r>
            <a:r>
              <a:rPr lang="fr-CA" dirty="0" err="1"/>
              <a:t>order</a:t>
            </a:r>
            <a:r>
              <a:rPr lang="fr-CA" dirty="0"/>
              <a:t> to </a:t>
            </a:r>
            <a:r>
              <a:rPr lang="fr-CA" dirty="0" err="1"/>
              <a:t>promote</a:t>
            </a:r>
            <a:r>
              <a:rPr lang="fr-CA" dirty="0"/>
              <a:t> re-use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769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33F1-8D3B-4C3A-998E-48A293E2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Steps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DCD6F-3D37-49A1-9405-1A0C48FB1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CA" dirty="0"/>
              <a:t>Preprocess (already done)</a:t>
            </a:r>
          </a:p>
          <a:p>
            <a:pPr marL="514350" indent="-514350">
              <a:buAutoNum type="arabicParenR"/>
            </a:pPr>
            <a:r>
              <a:rPr lang="en-CA" dirty="0"/>
              <a:t>Create useful functions</a:t>
            </a:r>
          </a:p>
          <a:p>
            <a:pPr marL="514350" indent="-514350">
              <a:buAutoNum type="arabicParenR"/>
            </a:pPr>
            <a:r>
              <a:rPr lang="en-CA" dirty="0"/>
              <a:t>Analyse data</a:t>
            </a:r>
          </a:p>
          <a:p>
            <a:pPr marL="514350" indent="-514350">
              <a:buAutoNum type="arabicParenR"/>
            </a:pPr>
            <a:r>
              <a:rPr lang="en-CA" dirty="0"/>
              <a:t>Package solution</a:t>
            </a:r>
          </a:p>
          <a:p>
            <a:pPr marL="514350" indent="-514350">
              <a:buAutoNum type="arabicParenR"/>
            </a:pPr>
            <a:r>
              <a:rPr lang="en-CA" dirty="0"/>
              <a:t>Present findings</a:t>
            </a:r>
          </a:p>
          <a:p>
            <a:pPr marL="514350" indent="-514350">
              <a:buAutoNum type="arabicParenR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720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9CC9-A466-4C1B-83D8-EBD5D8E7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5C0DC-F29B-41E7-BC40-54A72D5C5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 err="1"/>
              <a:t>Sc_aggregate</a:t>
            </a:r>
            <a:r>
              <a:rPr lang="en-CA" b="1" dirty="0"/>
              <a:t>:</a:t>
            </a:r>
          </a:p>
          <a:p>
            <a:r>
              <a:rPr lang="en-CA" dirty="0"/>
              <a:t>Created by Oliver in R and adapted to python by St</a:t>
            </a:r>
            <a:r>
              <a:rPr lang="fr-CA" dirty="0" err="1"/>
              <a:t>éphane</a:t>
            </a:r>
            <a:endParaRPr lang="fr-CA" dirty="0"/>
          </a:p>
          <a:p>
            <a:endParaRPr lang="fr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CDD1-0B50-4774-9D3C-70D0A2D0D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1475"/>
            <a:ext cx="6331877" cy="15414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199135-018B-4DEB-A246-12AAF7403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067" y="2921475"/>
            <a:ext cx="3705742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3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BB3B-3F27-4E9F-B7A1-461EA1C4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Useful</a:t>
            </a:r>
            <a:r>
              <a:rPr lang="fr-CA" dirty="0"/>
              <a:t> </a:t>
            </a:r>
            <a:r>
              <a:rPr lang="fr-CA" dirty="0" err="1"/>
              <a:t>functions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76C1A-D2CE-4BCB-B1DB-DFFBC833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b="1" dirty="0" err="1"/>
              <a:t>To_investigate</a:t>
            </a:r>
            <a:r>
              <a:rPr lang="fr-CA" b="1" dirty="0"/>
              <a:t>: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99473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1785-66B2-4765-8A96-77ED6E33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Analyse 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C493-EF5A-4622-BE76-6CE4BE3F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Phate</a:t>
            </a:r>
            <a:r>
              <a:rPr lang="fr-CA" dirty="0"/>
              <a:t> graph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787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6228-14AD-4677-AEE2-ADD8DEB4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Analyse 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236CE-CDF3-40DC-957A-C0EA46E48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UMAP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706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D87A-B671-4351-9FA4-B1D970FD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Analyse 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75FBF-40C8-4EA3-A5CB-AA3649BFE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Gene </a:t>
            </a:r>
            <a:r>
              <a:rPr lang="fr-CA" dirty="0" err="1"/>
              <a:t>ranking</a:t>
            </a:r>
            <a:r>
              <a:rPr lang="fr-CA" dirty="0"/>
              <a:t> (</a:t>
            </a:r>
            <a:r>
              <a:rPr lang="fr-CA" dirty="0" err="1"/>
              <a:t>Scanpy</a:t>
            </a:r>
            <a:r>
              <a:rPr lang="fr-CA" dirty="0"/>
              <a:t>)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5B731-7E37-4307-A84B-BA5A52B43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376" y="2591931"/>
            <a:ext cx="9279247" cy="281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6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125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analysis using SCPREP and Scanpy</vt:lpstr>
      <vt:lpstr>Our goal </vt:lpstr>
      <vt:lpstr>Steps</vt:lpstr>
      <vt:lpstr>Useful functions</vt:lpstr>
      <vt:lpstr>Useful functions</vt:lpstr>
      <vt:lpstr>Analyse data</vt:lpstr>
      <vt:lpstr>Analyse data</vt:lpstr>
      <vt:lpstr>Analyse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stéphane burwash</dc:creator>
  <cp:lastModifiedBy>stéphane burwash</cp:lastModifiedBy>
  <cp:revision>8</cp:revision>
  <dcterms:created xsi:type="dcterms:W3CDTF">2020-09-22T02:12:02Z</dcterms:created>
  <dcterms:modified xsi:type="dcterms:W3CDTF">2020-09-22T15:27:46Z</dcterms:modified>
</cp:coreProperties>
</file>