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8CB9-E660-A0C0-C698-436286253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5FD07-53B0-1E6D-B8C7-2F0B35A75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0A07-C25E-F4C8-D1E0-9701A88A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A2F-2C1F-4BFE-BB1D-D242AF433E5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ECA1-A565-AB31-4238-F99D343C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5566-755B-58A4-ED85-94DF9998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AAAC-FCB2-4695-ABAE-71BBB2CF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9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53D4-3083-23D8-7765-04F58CF1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650EC-D5DA-DCCA-D155-0849B9769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0AE5-7848-5E5D-019C-570EAE14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A2F-2C1F-4BFE-BB1D-D242AF433E5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95EBE-E104-F3C5-03B5-C86657FF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5C8F4-773D-AFA7-529A-755A7038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AAAC-FCB2-4695-ABAE-71BBB2CF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D4298-E94D-3BEB-92D3-DBEB33908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24DD2-A2AF-3501-970A-3DF966DE5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6A52-D31D-E7D6-F19F-32BBE7D8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A2F-2C1F-4BFE-BB1D-D242AF433E5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1DE3E-7019-C5E5-6A75-3DE38943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140B6-72AB-BEBB-D135-5AD6406A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AAAC-FCB2-4695-ABAE-71BBB2CF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430F-BC6A-6A3C-0FDB-C14C031B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D95D-9D20-8D4B-AD22-C15DD659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140-6FC4-022E-6401-AC62244E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A2F-2C1F-4BFE-BB1D-D242AF433E5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AB225-DFAC-264C-2EF5-80F0BE6E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97BA-26D5-1EE1-F3A9-28D2B7B1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AAAC-FCB2-4695-ABAE-71BBB2CF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6781-86FE-B6CE-B111-D9BD7E74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7B18-BAD3-C1C5-624A-1F102355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314C-9394-F5D4-1F01-50CB7CEC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A2F-2C1F-4BFE-BB1D-D242AF433E5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0442-6C06-B0A8-9DE2-BBB20208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8EF51-701F-6A9C-E8DC-31E6ADF1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AAAC-FCB2-4695-ABAE-71BBB2CF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6A27-818F-CE7D-D535-CBC6312C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40F9-5A51-D991-35CD-06182F65A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F4B1D-661E-854C-A630-F2514524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4654D-6953-74DF-35C9-917A09B4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A2F-2C1F-4BFE-BB1D-D242AF433E5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C29C-8805-69C9-7001-8BBD99E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77176-5C65-D146-9CE0-44CDED3F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AAAC-FCB2-4695-ABAE-71BBB2CF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2729-5E4D-53E8-66FD-1C22AA53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5142F-1DA7-5A89-F69B-CAC52A33F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D3827-E91B-79E8-06B1-571DA488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E9C98-3514-2F68-E0F6-8E194A498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A03D6-181D-5131-2561-11B651699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62D53-AB63-D9AA-21F3-69436148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A2F-2C1F-4BFE-BB1D-D242AF433E5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83C27-736F-244F-1C9C-D4D0D73D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AE7BD-70ED-A0A9-1A4B-2D9C4A6E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AAAC-FCB2-4695-ABAE-71BBB2CF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B882-1E89-CD80-8241-BA61F9D2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E1C64-DE3C-534F-6DEE-C97DB13C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A2F-2C1F-4BFE-BB1D-D242AF433E5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B6116-25EC-B5A0-CCF6-1B7261B9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7BE2D-1AC3-AE16-7A9A-0AA345CE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AAAC-FCB2-4695-ABAE-71BBB2CF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ACAB1-3664-BD4F-3854-05A6AF3D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A2F-2C1F-4BFE-BB1D-D242AF433E5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4B2EE-7FEC-A393-174F-F624472D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2B8E5-EEB8-1E3B-E873-B74046FD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AAAC-FCB2-4695-ABAE-71BBB2CF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3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19EB-0549-7C08-07C9-FA57B5CD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18A1-4ABC-DA54-E4F9-C042A1EB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0F6FA-E965-94C4-CA9A-C7FA3CED9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3952-7A07-916E-D8F4-AB2450A7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A2F-2C1F-4BFE-BB1D-D242AF433E5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08ED-9B7C-935F-4050-94F3E5BD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04365-9A0F-BAB9-7D31-E835E4C1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AAAC-FCB2-4695-ABAE-71BBB2CF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7809-114A-C563-0D5D-593FBEDE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11EF5-71E6-7512-A2F7-3A128FA86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21E80-A01F-7C27-F047-7CD108F0F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A9AFD-1A31-8958-BDCC-358DEE04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A2F-2C1F-4BFE-BB1D-D242AF433E5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8EEBE-3F0B-36F1-7284-8832523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ED0E5-61CA-CE6B-E1E5-6ECE88C3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AAAC-FCB2-4695-ABAE-71BBB2CF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5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40E60-BEA5-0940-5B05-2374677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EEB9A-5546-99BE-E5F4-B56D0279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BCE3-562B-3B45-D3D2-4C806D0B0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C3CA2F-2C1F-4BFE-BB1D-D242AF433E5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B10C-FD48-1011-32C2-2C5E523C8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3892-228C-649B-0934-600F2980D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7AAAC-FCB2-4695-ABAE-71BBB2CF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80BC23-EE10-F364-6D79-81FF80E65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753"/>
            <a:ext cx="4802910" cy="5963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4901B-C5ED-3A36-D690-3417E6530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524" y="1052945"/>
            <a:ext cx="5302493" cy="4562763"/>
          </a:xfrm>
          <a:prstGeom prst="rect">
            <a:avLst/>
          </a:prstGeom>
        </p:spPr>
      </p:pic>
      <p:pic>
        <p:nvPicPr>
          <p:cNvPr id="8" name="PizzaBroJump">
            <a:hlinkClick r:id="" action="ppaction://media"/>
            <a:extLst>
              <a:ext uri="{FF2B5EF4-FFF2-40B4-BE49-F238E27FC236}">
                <a16:creationId xmlns:a16="http://schemas.microsoft.com/office/drawing/2014/main" id="{5099D916-CE8E-827E-5830-DAF4AF5A34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270278" y="2204388"/>
            <a:ext cx="2687343" cy="24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4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Bonilla</dc:creator>
  <cp:lastModifiedBy>Andrew Bonilla</cp:lastModifiedBy>
  <cp:revision>1</cp:revision>
  <dcterms:created xsi:type="dcterms:W3CDTF">2024-04-14T18:40:07Z</dcterms:created>
  <dcterms:modified xsi:type="dcterms:W3CDTF">2024-04-14T18:48:50Z</dcterms:modified>
</cp:coreProperties>
</file>