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E4E-17B7-4E13-8AB7-73120210706C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C3CD9C3-E2F6-4F1D-A9AD-CDAB886D6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E4E-17B7-4E13-8AB7-73120210706C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D9C3-E2F6-4F1D-A9AD-CDAB886D6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E4E-17B7-4E13-8AB7-73120210706C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D9C3-E2F6-4F1D-A9AD-CDAB886D6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E4E-17B7-4E13-8AB7-73120210706C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C3CD9C3-E2F6-4F1D-A9AD-CDAB886D6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E4E-17B7-4E13-8AB7-73120210706C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D9C3-E2F6-4F1D-A9AD-CDAB886D6B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E4E-17B7-4E13-8AB7-73120210706C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D9C3-E2F6-4F1D-A9AD-CDAB886D6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E4E-17B7-4E13-8AB7-73120210706C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C3CD9C3-E2F6-4F1D-A9AD-CDAB886D6B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E4E-17B7-4E13-8AB7-73120210706C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D9C3-E2F6-4F1D-A9AD-CDAB886D6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E4E-17B7-4E13-8AB7-73120210706C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D9C3-E2F6-4F1D-A9AD-CDAB886D6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E4E-17B7-4E13-8AB7-73120210706C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D9C3-E2F6-4F1D-A9AD-CDAB886D6B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E4E-17B7-4E13-8AB7-73120210706C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D9C3-E2F6-4F1D-A9AD-CDAB886D6B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63E8E4E-17B7-4E13-8AB7-73120210706C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3CD9C3-E2F6-4F1D-A9AD-CDAB886D6B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1844824"/>
            <a:ext cx="633670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共产党宣言</a:t>
            </a:r>
            <a:endParaRPr lang="zh-CN" altLang="en-US" sz="8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6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686800" cy="5171405"/>
          </a:xfrm>
        </p:spPr>
        <p:txBody>
          <a:bodyPr>
            <a:normAutofit/>
          </a:bodyPr>
          <a:lstStyle/>
          <a:p>
            <a:pPr algn="just"/>
            <a:r>
              <a:rPr lang="zh-CN" altLang="en-US" sz="4000" b="1" dirty="0"/>
              <a:t>代替那存在着阶级和阶级对立的资产阶级旧社会的，将是这样一个</a:t>
            </a:r>
            <a:r>
              <a:rPr lang="zh-CN" altLang="en-US" sz="4000" b="1" dirty="0" smtClean="0"/>
              <a:t>联合体在</a:t>
            </a:r>
            <a:r>
              <a:rPr lang="zh-CN" altLang="en-US" sz="4000" b="1" dirty="0"/>
              <a:t>那里，</a:t>
            </a:r>
            <a:r>
              <a:rPr lang="zh-CN" altLang="en-US" sz="4000" b="1" dirty="0">
                <a:solidFill>
                  <a:srgbClr val="FF0000"/>
                </a:solidFill>
              </a:rPr>
              <a:t>每个人的自由发展是一切人的自由发展的条件</a:t>
            </a:r>
            <a:r>
              <a:rPr lang="zh-CN" altLang="en-US" sz="40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965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浪淘沙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·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纪念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《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共产党宣言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》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发表一百七十周年</a:t>
            </a:r>
            <a:b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驱夜忆灯前，觉悟宣言，激昂真理字凝笺。拉朽摧枯除旧制，指引航船。</a:t>
            </a:r>
            <a:b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决胜势无边，特色追篇，践行砥砺正加鞭。不忘初心同筑梦，拥抱明天。</a:t>
            </a:r>
            <a:b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82</TotalTime>
  <Words>49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跋涉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JINGXIANGLIN</dc:creator>
  <cp:lastModifiedBy>JINGXIANGLIN</cp:lastModifiedBy>
  <cp:revision>3</cp:revision>
  <dcterms:created xsi:type="dcterms:W3CDTF">2018-03-21T07:39:35Z</dcterms:created>
  <dcterms:modified xsi:type="dcterms:W3CDTF">2018-03-23T04:12:19Z</dcterms:modified>
</cp:coreProperties>
</file>