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69" r:id="rId3"/>
    <p:sldId id="270" r:id="rId4"/>
    <p:sldId id="271" r:id="rId5"/>
    <p:sldId id="259" r:id="rId6"/>
    <p:sldId id="260" r:id="rId7"/>
    <p:sldId id="262" r:id="rId8"/>
    <p:sldId id="263" r:id="rId9"/>
    <p:sldId id="264" r:id="rId10"/>
    <p:sldId id="272" r:id="rId11"/>
    <p:sldId id="273" r:id="rId1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07BEE4"/>
    <a:srgbClr val="5374EA"/>
    <a:srgbClr val="DF658E"/>
    <a:srgbClr val="ECAC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11728F-6A66-4C00-A00A-FC290C7FBE8C}" v="193" dt="2023-05-09T11:14:22.5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100" d="100"/>
          <a:sy n="100" d="100"/>
        </p:scale>
        <p:origin x="72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elie Müller" userId="63ab8355-f485-417c-a9c5-264ad9867015" providerId="ADAL" clId="{C911728F-6A66-4C00-A00A-FC290C7FBE8C}"/>
    <pc:docChg chg="undo custSel addSld delSld modSld sldOrd">
      <pc:chgData name="Amelie Müller" userId="63ab8355-f485-417c-a9c5-264ad9867015" providerId="ADAL" clId="{C911728F-6A66-4C00-A00A-FC290C7FBE8C}" dt="2023-05-09T11:17:19.842" v="2890" actId="1076"/>
      <pc:docMkLst>
        <pc:docMk/>
      </pc:docMkLst>
      <pc:sldChg chg="addSp modSp del mod">
        <pc:chgData name="Amelie Müller" userId="63ab8355-f485-417c-a9c5-264ad9867015" providerId="ADAL" clId="{C911728F-6A66-4C00-A00A-FC290C7FBE8C}" dt="2023-05-09T10:01:25.037" v="326" actId="47"/>
        <pc:sldMkLst>
          <pc:docMk/>
          <pc:sldMk cId="3795665546" sldId="256"/>
        </pc:sldMkLst>
        <pc:spChg chg="mod">
          <ac:chgData name="Amelie Müller" userId="63ab8355-f485-417c-a9c5-264ad9867015" providerId="ADAL" clId="{C911728F-6A66-4C00-A00A-FC290C7FBE8C}" dt="2023-05-09T10:00:40.802" v="318" actId="6549"/>
          <ac:spMkLst>
            <pc:docMk/>
            <pc:sldMk cId="3795665546" sldId="256"/>
            <ac:spMk id="2" creationId="{D33D0559-253B-4737-8F2F-EED5A5DF6B42}"/>
          </ac:spMkLst>
        </pc:spChg>
        <pc:spChg chg="mod">
          <ac:chgData name="Amelie Müller" userId="63ab8355-f485-417c-a9c5-264ad9867015" providerId="ADAL" clId="{C911728F-6A66-4C00-A00A-FC290C7FBE8C}" dt="2023-05-09T09:56:13.622" v="271" actId="20577"/>
          <ac:spMkLst>
            <pc:docMk/>
            <pc:sldMk cId="3795665546" sldId="256"/>
            <ac:spMk id="3" creationId="{44864157-6A72-4A9B-AA9A-B8553F9187F7}"/>
          </ac:spMkLst>
        </pc:spChg>
        <pc:spChg chg="mod">
          <ac:chgData name="Amelie Müller" userId="63ab8355-f485-417c-a9c5-264ad9867015" providerId="ADAL" clId="{C911728F-6A66-4C00-A00A-FC290C7FBE8C}" dt="2023-05-09T09:55:59.123" v="227"/>
          <ac:spMkLst>
            <pc:docMk/>
            <pc:sldMk cId="3795665546" sldId="256"/>
            <ac:spMk id="4" creationId="{B3AB355A-78DA-4A92-8C05-0F4A416BCA2A}"/>
          </ac:spMkLst>
        </pc:spChg>
        <pc:picChg chg="add mod">
          <ac:chgData name="Amelie Müller" userId="63ab8355-f485-417c-a9c5-264ad9867015" providerId="ADAL" clId="{C911728F-6A66-4C00-A00A-FC290C7FBE8C}" dt="2023-05-09T10:00:32.717" v="316"/>
          <ac:picMkLst>
            <pc:docMk/>
            <pc:sldMk cId="3795665546" sldId="256"/>
            <ac:picMk id="5" creationId="{2B4AE778-DC33-4DF5-A05B-56E06B5E08E0}"/>
          </ac:picMkLst>
        </pc:picChg>
        <pc:picChg chg="add mod">
          <ac:chgData name="Amelie Müller" userId="63ab8355-f485-417c-a9c5-264ad9867015" providerId="ADAL" clId="{C911728F-6A66-4C00-A00A-FC290C7FBE8C}" dt="2023-05-09T10:00:32.717" v="316"/>
          <ac:picMkLst>
            <pc:docMk/>
            <pc:sldMk cId="3795665546" sldId="256"/>
            <ac:picMk id="6" creationId="{FE605045-0399-445D-BBE5-F04E72E1F47E}"/>
          </ac:picMkLst>
        </pc:picChg>
      </pc:sldChg>
      <pc:sldChg chg="addSp delSp modSp del mod">
        <pc:chgData name="Amelie Müller" userId="63ab8355-f485-417c-a9c5-264ad9867015" providerId="ADAL" clId="{C911728F-6A66-4C00-A00A-FC290C7FBE8C}" dt="2023-05-09T10:01:26.193" v="327" actId="47"/>
        <pc:sldMkLst>
          <pc:docMk/>
          <pc:sldMk cId="2325139460" sldId="257"/>
        </pc:sldMkLst>
        <pc:spChg chg="mod">
          <ac:chgData name="Amelie Müller" userId="63ab8355-f485-417c-a9c5-264ad9867015" providerId="ADAL" clId="{C911728F-6A66-4C00-A00A-FC290C7FBE8C}" dt="2023-05-09T09:59:42.103" v="291" actId="20577"/>
          <ac:spMkLst>
            <pc:docMk/>
            <pc:sldMk cId="2325139460" sldId="257"/>
            <ac:spMk id="2" creationId="{D03AB93A-047A-4C63-9DF0-058C79D989F0}"/>
          </ac:spMkLst>
        </pc:spChg>
        <pc:spChg chg="del">
          <ac:chgData name="Amelie Müller" userId="63ab8355-f485-417c-a9c5-264ad9867015" providerId="ADAL" clId="{C911728F-6A66-4C00-A00A-FC290C7FBE8C}" dt="2023-05-09T09:58:02.337" v="272"/>
          <ac:spMkLst>
            <pc:docMk/>
            <pc:sldMk cId="2325139460" sldId="257"/>
            <ac:spMk id="3" creationId="{25876243-BEA8-40ED-9124-41B28EADBF8E}"/>
          </ac:spMkLst>
        </pc:spChg>
        <pc:spChg chg="mod">
          <ac:chgData name="Amelie Müller" userId="63ab8355-f485-417c-a9c5-264ad9867015" providerId="ADAL" clId="{C911728F-6A66-4C00-A00A-FC290C7FBE8C}" dt="2023-05-09T09:59:52.353" v="312" actId="20577"/>
          <ac:spMkLst>
            <pc:docMk/>
            <pc:sldMk cId="2325139460" sldId="257"/>
            <ac:spMk id="4" creationId="{B5ECA427-3D26-43D8-B30B-6A96CEDF79E6}"/>
          </ac:spMkLst>
        </pc:spChg>
        <pc:spChg chg="add mod">
          <ac:chgData name="Amelie Müller" userId="63ab8355-f485-417c-a9c5-264ad9867015" providerId="ADAL" clId="{C911728F-6A66-4C00-A00A-FC290C7FBE8C}" dt="2023-05-09T10:00:49.048" v="319" actId="478"/>
          <ac:spMkLst>
            <pc:docMk/>
            <pc:sldMk cId="2325139460" sldId="257"/>
            <ac:spMk id="5" creationId="{923148D2-4C74-4607-B77E-8CEE3731A25C}"/>
          </ac:spMkLst>
        </pc:spChg>
        <pc:picChg chg="add del mod">
          <ac:chgData name="Amelie Müller" userId="63ab8355-f485-417c-a9c5-264ad9867015" providerId="ADAL" clId="{C911728F-6A66-4C00-A00A-FC290C7FBE8C}" dt="2023-05-09T10:00:49.048" v="319" actId="478"/>
          <ac:picMkLst>
            <pc:docMk/>
            <pc:sldMk cId="2325139460" sldId="257"/>
            <ac:picMk id="1026" creationId="{43064043-ACFD-4CAE-890A-7C2A4ED249FE}"/>
          </ac:picMkLst>
        </pc:picChg>
        <pc:picChg chg="add mod">
          <ac:chgData name="Amelie Müller" userId="63ab8355-f485-417c-a9c5-264ad9867015" providerId="ADAL" clId="{C911728F-6A66-4C00-A00A-FC290C7FBE8C}" dt="2023-05-09T09:59:38.728" v="285" actId="1076"/>
          <ac:picMkLst>
            <pc:docMk/>
            <pc:sldMk cId="2325139460" sldId="257"/>
            <ac:picMk id="1028" creationId="{80A450ED-E5E6-4D0E-89AA-410F6D0C7AAC}"/>
          </ac:picMkLst>
        </pc:picChg>
      </pc:sldChg>
      <pc:sldChg chg="addSp modSp del mod">
        <pc:chgData name="Amelie Müller" userId="63ab8355-f485-417c-a9c5-264ad9867015" providerId="ADAL" clId="{C911728F-6A66-4C00-A00A-FC290C7FBE8C}" dt="2023-05-09T10:14:46.062" v="1346" actId="2696"/>
        <pc:sldMkLst>
          <pc:docMk/>
          <pc:sldMk cId="3079699935" sldId="258"/>
        </pc:sldMkLst>
        <pc:spChg chg="mod">
          <ac:chgData name="Amelie Müller" userId="63ab8355-f485-417c-a9c5-264ad9867015" providerId="ADAL" clId="{C911728F-6A66-4C00-A00A-FC290C7FBE8C}" dt="2023-05-09T10:04:44.016" v="555" actId="6549"/>
          <ac:spMkLst>
            <pc:docMk/>
            <pc:sldMk cId="3079699935" sldId="258"/>
            <ac:spMk id="2" creationId="{FF34E1FA-0E55-4366-9E4F-C8314A66E2BD}"/>
          </ac:spMkLst>
        </pc:spChg>
        <pc:spChg chg="add mod">
          <ac:chgData name="Amelie Müller" userId="63ab8355-f485-417c-a9c5-264ad9867015" providerId="ADAL" clId="{C911728F-6A66-4C00-A00A-FC290C7FBE8C}" dt="2023-05-09T08:20:52.955" v="26" actId="1076"/>
          <ac:spMkLst>
            <pc:docMk/>
            <pc:sldMk cId="3079699935" sldId="258"/>
            <ac:spMk id="3" creationId="{59A91583-D1B9-4B74-8A22-EF95794B0364}"/>
          </ac:spMkLst>
        </pc:spChg>
        <pc:spChg chg="mod">
          <ac:chgData name="Amelie Müller" userId="63ab8355-f485-417c-a9c5-264ad9867015" providerId="ADAL" clId="{C911728F-6A66-4C00-A00A-FC290C7FBE8C}" dt="2023-05-09T10:04:49.708" v="556" actId="1076"/>
          <ac:spMkLst>
            <pc:docMk/>
            <pc:sldMk cId="3079699935" sldId="258"/>
            <ac:spMk id="4" creationId="{FC4D313E-65A9-4CEA-AB5E-98D9FF483790}"/>
          </ac:spMkLst>
        </pc:spChg>
        <pc:graphicFrameChg chg="mod modGraphic">
          <ac:chgData name="Amelie Müller" userId="63ab8355-f485-417c-a9c5-264ad9867015" providerId="ADAL" clId="{C911728F-6A66-4C00-A00A-FC290C7FBE8C}" dt="2023-05-09T10:07:32.905" v="726" actId="21"/>
          <ac:graphicFrameMkLst>
            <pc:docMk/>
            <pc:sldMk cId="3079699935" sldId="258"/>
            <ac:graphicFrameMk id="5" creationId="{96CA5E48-A047-4DF7-BB26-8BCE8CC7CFB9}"/>
          </ac:graphicFrameMkLst>
        </pc:graphicFrameChg>
      </pc:sldChg>
      <pc:sldChg chg="modSp mod">
        <pc:chgData name="Amelie Müller" userId="63ab8355-f485-417c-a9c5-264ad9867015" providerId="ADAL" clId="{C911728F-6A66-4C00-A00A-FC290C7FBE8C}" dt="2023-05-09T10:18:45.497" v="1395" actId="1076"/>
        <pc:sldMkLst>
          <pc:docMk/>
          <pc:sldMk cId="2855884847" sldId="260"/>
        </pc:sldMkLst>
        <pc:spChg chg="mod">
          <ac:chgData name="Amelie Müller" userId="63ab8355-f485-417c-a9c5-264ad9867015" providerId="ADAL" clId="{C911728F-6A66-4C00-A00A-FC290C7FBE8C}" dt="2023-05-09T10:18:09.732" v="1393" actId="20577"/>
          <ac:spMkLst>
            <pc:docMk/>
            <pc:sldMk cId="2855884847" sldId="260"/>
            <ac:spMk id="12" creationId="{66EE741B-54AF-49F0-ADC3-DD46266A2775}"/>
          </ac:spMkLst>
        </pc:spChg>
        <pc:spChg chg="mod">
          <ac:chgData name="Amelie Müller" userId="63ab8355-f485-417c-a9c5-264ad9867015" providerId="ADAL" clId="{C911728F-6A66-4C00-A00A-FC290C7FBE8C}" dt="2023-05-09T10:17:34.490" v="1370" actId="1076"/>
          <ac:spMkLst>
            <pc:docMk/>
            <pc:sldMk cId="2855884847" sldId="260"/>
            <ac:spMk id="37" creationId="{996B0339-B492-44D3-8B1E-768871A0F244}"/>
          </ac:spMkLst>
        </pc:spChg>
        <pc:spChg chg="mod">
          <ac:chgData name="Amelie Müller" userId="63ab8355-f485-417c-a9c5-264ad9867015" providerId="ADAL" clId="{C911728F-6A66-4C00-A00A-FC290C7FBE8C}" dt="2023-05-09T10:18:45.497" v="1395" actId="1076"/>
          <ac:spMkLst>
            <pc:docMk/>
            <pc:sldMk cId="2855884847" sldId="260"/>
            <ac:spMk id="39" creationId="{A93764DD-703C-43C9-A6C8-232701A9BFE4}"/>
          </ac:spMkLst>
        </pc:spChg>
      </pc:sldChg>
      <pc:sldChg chg="addSp delSp modSp mod delAnim modAnim">
        <pc:chgData name="Amelie Müller" userId="63ab8355-f485-417c-a9c5-264ad9867015" providerId="ADAL" clId="{C911728F-6A66-4C00-A00A-FC290C7FBE8C}" dt="2023-05-09T11:13:04.261" v="2722" actId="1037"/>
        <pc:sldMkLst>
          <pc:docMk/>
          <pc:sldMk cId="2476399945" sldId="262"/>
        </pc:sldMkLst>
        <pc:spChg chg="mod">
          <ac:chgData name="Amelie Müller" userId="63ab8355-f485-417c-a9c5-264ad9867015" providerId="ADAL" clId="{C911728F-6A66-4C00-A00A-FC290C7FBE8C}" dt="2023-05-09T10:31:08.515" v="1854" actId="1076"/>
          <ac:spMkLst>
            <pc:docMk/>
            <pc:sldMk cId="2476399945" sldId="262"/>
            <ac:spMk id="2" creationId="{F79345C7-936E-4775-988F-B1FC716A20E4}"/>
          </ac:spMkLst>
        </pc:spChg>
        <pc:spChg chg="add mod">
          <ac:chgData name="Amelie Müller" userId="63ab8355-f485-417c-a9c5-264ad9867015" providerId="ADAL" clId="{C911728F-6A66-4C00-A00A-FC290C7FBE8C}" dt="2023-05-09T10:34:05.754" v="1921" actId="14100"/>
          <ac:spMkLst>
            <pc:docMk/>
            <pc:sldMk cId="2476399945" sldId="262"/>
            <ac:spMk id="3" creationId="{C40C5C7E-DFA5-4A17-AEE7-C106E492AA09}"/>
          </ac:spMkLst>
        </pc:spChg>
        <pc:spChg chg="mod">
          <ac:chgData name="Amelie Müller" userId="63ab8355-f485-417c-a9c5-264ad9867015" providerId="ADAL" clId="{C911728F-6A66-4C00-A00A-FC290C7FBE8C}" dt="2023-05-09T11:10:50.228" v="2650" actId="113"/>
          <ac:spMkLst>
            <pc:docMk/>
            <pc:sldMk cId="2476399945" sldId="262"/>
            <ac:spMk id="6" creationId="{2AA2C29B-EA2A-426E-87C8-DC8D7C6F7EEF}"/>
          </ac:spMkLst>
        </pc:spChg>
        <pc:spChg chg="mod">
          <ac:chgData name="Amelie Müller" userId="63ab8355-f485-417c-a9c5-264ad9867015" providerId="ADAL" clId="{C911728F-6A66-4C00-A00A-FC290C7FBE8C}" dt="2023-05-09T10:31:15.180" v="1855" actId="2085"/>
          <ac:spMkLst>
            <pc:docMk/>
            <pc:sldMk cId="2476399945" sldId="262"/>
            <ac:spMk id="11" creationId="{44B0044E-B978-4726-BD6D-64D431F81172}"/>
          </ac:spMkLst>
        </pc:spChg>
        <pc:spChg chg="mod">
          <ac:chgData name="Amelie Müller" userId="63ab8355-f485-417c-a9c5-264ad9867015" providerId="ADAL" clId="{C911728F-6A66-4C00-A00A-FC290C7FBE8C}" dt="2023-05-09T10:24:49.066" v="1646" actId="1076"/>
          <ac:spMkLst>
            <pc:docMk/>
            <pc:sldMk cId="2476399945" sldId="262"/>
            <ac:spMk id="12" creationId="{E966CFD4-3DE1-4D26-AB1A-894ADB2099EA}"/>
          </ac:spMkLst>
        </pc:spChg>
        <pc:spChg chg="mod">
          <ac:chgData name="Amelie Müller" userId="63ab8355-f485-417c-a9c5-264ad9867015" providerId="ADAL" clId="{C911728F-6A66-4C00-A00A-FC290C7FBE8C}" dt="2023-05-09T10:30:33.442" v="1843" actId="1582"/>
          <ac:spMkLst>
            <pc:docMk/>
            <pc:sldMk cId="2476399945" sldId="262"/>
            <ac:spMk id="18" creationId="{C6F2D580-19A5-4E9D-BE85-7841039879AF}"/>
          </ac:spMkLst>
        </pc:spChg>
        <pc:spChg chg="mod">
          <ac:chgData name="Amelie Müller" userId="63ab8355-f485-417c-a9c5-264ad9867015" providerId="ADAL" clId="{C911728F-6A66-4C00-A00A-FC290C7FBE8C}" dt="2023-05-09T10:28:50.864" v="1801" actId="404"/>
          <ac:spMkLst>
            <pc:docMk/>
            <pc:sldMk cId="2476399945" sldId="262"/>
            <ac:spMk id="19" creationId="{4B0C6494-DD6B-488C-9B42-763A16B3AC58}"/>
          </ac:spMkLst>
        </pc:spChg>
        <pc:spChg chg="mod">
          <ac:chgData name="Amelie Müller" userId="63ab8355-f485-417c-a9c5-264ad9867015" providerId="ADAL" clId="{C911728F-6A66-4C00-A00A-FC290C7FBE8C}" dt="2023-05-09T10:30:33.442" v="1843" actId="1582"/>
          <ac:spMkLst>
            <pc:docMk/>
            <pc:sldMk cId="2476399945" sldId="262"/>
            <ac:spMk id="20" creationId="{0402A997-65E7-48D4-9B2A-3919D95856D4}"/>
          </ac:spMkLst>
        </pc:spChg>
        <pc:spChg chg="mod">
          <ac:chgData name="Amelie Müller" userId="63ab8355-f485-417c-a9c5-264ad9867015" providerId="ADAL" clId="{C911728F-6A66-4C00-A00A-FC290C7FBE8C}" dt="2023-05-09T10:30:33.442" v="1843" actId="1582"/>
          <ac:spMkLst>
            <pc:docMk/>
            <pc:sldMk cId="2476399945" sldId="262"/>
            <ac:spMk id="21" creationId="{CF5C9A8D-2BB1-4F6A-AA0D-F61A06EB1781}"/>
          </ac:spMkLst>
        </pc:spChg>
        <pc:spChg chg="mod">
          <ac:chgData name="Amelie Müller" userId="63ab8355-f485-417c-a9c5-264ad9867015" providerId="ADAL" clId="{C911728F-6A66-4C00-A00A-FC290C7FBE8C}" dt="2023-05-09T11:12:24.843" v="2657" actId="14100"/>
          <ac:spMkLst>
            <pc:docMk/>
            <pc:sldMk cId="2476399945" sldId="262"/>
            <ac:spMk id="22" creationId="{71E2AFD0-8C8A-4C75-923A-3B71E381BA0D}"/>
          </ac:spMkLst>
        </pc:spChg>
        <pc:spChg chg="mod">
          <ac:chgData name="Amelie Müller" userId="63ab8355-f485-417c-a9c5-264ad9867015" providerId="ADAL" clId="{C911728F-6A66-4C00-A00A-FC290C7FBE8C}" dt="2023-05-09T10:28:58.626" v="1803" actId="14100"/>
          <ac:spMkLst>
            <pc:docMk/>
            <pc:sldMk cId="2476399945" sldId="262"/>
            <ac:spMk id="24" creationId="{04727354-4682-44D6-AF6E-E681FC804918}"/>
          </ac:spMkLst>
        </pc:spChg>
        <pc:spChg chg="mod">
          <ac:chgData name="Amelie Müller" userId="63ab8355-f485-417c-a9c5-264ad9867015" providerId="ADAL" clId="{C911728F-6A66-4C00-A00A-FC290C7FBE8C}" dt="2023-05-09T10:29:09.330" v="1805" actId="1076"/>
          <ac:spMkLst>
            <pc:docMk/>
            <pc:sldMk cId="2476399945" sldId="262"/>
            <ac:spMk id="25" creationId="{E70A606B-04FE-4993-9A6F-A0AE8ED36CA6}"/>
          </ac:spMkLst>
        </pc:spChg>
        <pc:spChg chg="mod">
          <ac:chgData name="Amelie Müller" userId="63ab8355-f485-417c-a9c5-264ad9867015" providerId="ADAL" clId="{C911728F-6A66-4C00-A00A-FC290C7FBE8C}" dt="2023-05-09T10:33:25.858" v="1906" actId="1076"/>
          <ac:spMkLst>
            <pc:docMk/>
            <pc:sldMk cId="2476399945" sldId="262"/>
            <ac:spMk id="26" creationId="{C4E028CB-8F5A-4EC8-9407-514A56FD8CC4}"/>
          </ac:spMkLst>
        </pc:spChg>
        <pc:spChg chg="mod">
          <ac:chgData name="Amelie Müller" userId="63ab8355-f485-417c-a9c5-264ad9867015" providerId="ADAL" clId="{C911728F-6A66-4C00-A00A-FC290C7FBE8C}" dt="2023-05-09T10:29:05.146" v="1804" actId="1076"/>
          <ac:spMkLst>
            <pc:docMk/>
            <pc:sldMk cId="2476399945" sldId="262"/>
            <ac:spMk id="28" creationId="{D6F9456C-ACDA-4EC8-B97A-9FA510FDD389}"/>
          </ac:spMkLst>
        </pc:spChg>
        <pc:spChg chg="mod">
          <ac:chgData name="Amelie Müller" userId="63ab8355-f485-417c-a9c5-264ad9867015" providerId="ADAL" clId="{C911728F-6A66-4C00-A00A-FC290C7FBE8C}" dt="2023-05-09T10:30:33.442" v="1843" actId="1582"/>
          <ac:spMkLst>
            <pc:docMk/>
            <pc:sldMk cId="2476399945" sldId="262"/>
            <ac:spMk id="29" creationId="{9E38A2F3-7948-419F-BFDA-F14993F4EA6C}"/>
          </ac:spMkLst>
        </pc:spChg>
        <pc:spChg chg="mod">
          <ac:chgData name="Amelie Müller" userId="63ab8355-f485-417c-a9c5-264ad9867015" providerId="ADAL" clId="{C911728F-6A66-4C00-A00A-FC290C7FBE8C}" dt="2023-05-09T10:30:33.442" v="1843" actId="1582"/>
          <ac:spMkLst>
            <pc:docMk/>
            <pc:sldMk cId="2476399945" sldId="262"/>
            <ac:spMk id="32" creationId="{7FE15511-F939-452A-9900-26DE20329D6D}"/>
          </ac:spMkLst>
        </pc:spChg>
        <pc:spChg chg="del mod">
          <ac:chgData name="Amelie Müller" userId="63ab8355-f485-417c-a9c5-264ad9867015" providerId="ADAL" clId="{C911728F-6A66-4C00-A00A-FC290C7FBE8C}" dt="2023-05-09T10:31:25.380" v="1856" actId="478"/>
          <ac:spMkLst>
            <pc:docMk/>
            <pc:sldMk cId="2476399945" sldId="262"/>
            <ac:spMk id="33" creationId="{65CC68C6-4E49-4FFF-81B7-4A5590B2F1C6}"/>
          </ac:spMkLst>
        </pc:spChg>
        <pc:spChg chg="add mod">
          <ac:chgData name="Amelie Müller" userId="63ab8355-f485-417c-a9c5-264ad9867015" providerId="ADAL" clId="{C911728F-6A66-4C00-A00A-FC290C7FBE8C}" dt="2023-05-09T10:19:52.992" v="1400" actId="14100"/>
          <ac:spMkLst>
            <pc:docMk/>
            <pc:sldMk cId="2476399945" sldId="262"/>
            <ac:spMk id="34" creationId="{D8C20006-0968-465F-A8E7-16895F4B3F0D}"/>
          </ac:spMkLst>
        </pc:spChg>
        <pc:spChg chg="add mod">
          <ac:chgData name="Amelie Müller" userId="63ab8355-f485-417c-a9c5-264ad9867015" providerId="ADAL" clId="{C911728F-6A66-4C00-A00A-FC290C7FBE8C}" dt="2023-05-09T10:29:19.147" v="1807" actId="1076"/>
          <ac:spMkLst>
            <pc:docMk/>
            <pc:sldMk cId="2476399945" sldId="262"/>
            <ac:spMk id="35" creationId="{4AB0AA6B-5069-4677-8F5D-D0057BA7045C}"/>
          </ac:spMkLst>
        </pc:spChg>
        <pc:spChg chg="add mod">
          <ac:chgData name="Amelie Müller" userId="63ab8355-f485-417c-a9c5-264ad9867015" providerId="ADAL" clId="{C911728F-6A66-4C00-A00A-FC290C7FBE8C}" dt="2023-05-09T10:30:05.147" v="1836" actId="208"/>
          <ac:spMkLst>
            <pc:docMk/>
            <pc:sldMk cId="2476399945" sldId="262"/>
            <ac:spMk id="36" creationId="{A0611746-8B6C-448D-B69F-161F67C61AD9}"/>
          </ac:spMkLst>
        </pc:spChg>
        <pc:spChg chg="add mod">
          <ac:chgData name="Amelie Müller" userId="63ab8355-f485-417c-a9c5-264ad9867015" providerId="ADAL" clId="{C911728F-6A66-4C00-A00A-FC290C7FBE8C}" dt="2023-05-09T10:30:50.175" v="1853" actId="1037"/>
          <ac:spMkLst>
            <pc:docMk/>
            <pc:sldMk cId="2476399945" sldId="262"/>
            <ac:spMk id="37" creationId="{68C457D1-4D04-4A98-8CBF-F7EFBC788C8D}"/>
          </ac:spMkLst>
        </pc:spChg>
        <pc:spChg chg="add mod">
          <ac:chgData name="Amelie Müller" userId="63ab8355-f485-417c-a9c5-264ad9867015" providerId="ADAL" clId="{C911728F-6A66-4C00-A00A-FC290C7FBE8C}" dt="2023-05-09T10:31:35.332" v="1860" actId="1076"/>
          <ac:spMkLst>
            <pc:docMk/>
            <pc:sldMk cId="2476399945" sldId="262"/>
            <ac:spMk id="38" creationId="{E320A224-E1A0-421B-8DB2-76914F360D52}"/>
          </ac:spMkLst>
        </pc:spChg>
        <pc:spChg chg="add mod">
          <ac:chgData name="Amelie Müller" userId="63ab8355-f485-417c-a9c5-264ad9867015" providerId="ADAL" clId="{C911728F-6A66-4C00-A00A-FC290C7FBE8C}" dt="2023-05-09T10:32:55.138" v="1890" actId="14100"/>
          <ac:spMkLst>
            <pc:docMk/>
            <pc:sldMk cId="2476399945" sldId="262"/>
            <ac:spMk id="39" creationId="{09CF440F-CB11-409D-BA0B-2B8640271620}"/>
          </ac:spMkLst>
        </pc:spChg>
        <pc:spChg chg="add mod">
          <ac:chgData name="Amelie Müller" userId="63ab8355-f485-417c-a9c5-264ad9867015" providerId="ADAL" clId="{C911728F-6A66-4C00-A00A-FC290C7FBE8C}" dt="2023-05-09T10:33:13.081" v="1896" actId="1076"/>
          <ac:spMkLst>
            <pc:docMk/>
            <pc:sldMk cId="2476399945" sldId="262"/>
            <ac:spMk id="40" creationId="{E47D7E08-B6A1-480D-9F94-BBF1B193EC27}"/>
          </ac:spMkLst>
        </pc:spChg>
        <pc:spChg chg="add mod">
          <ac:chgData name="Amelie Müller" userId="63ab8355-f485-417c-a9c5-264ad9867015" providerId="ADAL" clId="{C911728F-6A66-4C00-A00A-FC290C7FBE8C}" dt="2023-05-09T11:12:05.695" v="2652" actId="1076"/>
          <ac:spMkLst>
            <pc:docMk/>
            <pc:sldMk cId="2476399945" sldId="262"/>
            <ac:spMk id="41" creationId="{D1531084-DAD8-4ECB-BA0C-A8D6EB46F050}"/>
          </ac:spMkLst>
        </pc:spChg>
        <pc:spChg chg="add del mod">
          <ac:chgData name="Amelie Müller" userId="63ab8355-f485-417c-a9c5-264ad9867015" providerId="ADAL" clId="{C911728F-6A66-4C00-A00A-FC290C7FBE8C}" dt="2023-05-09T11:12:11.743" v="2654"/>
          <ac:spMkLst>
            <pc:docMk/>
            <pc:sldMk cId="2476399945" sldId="262"/>
            <ac:spMk id="42" creationId="{B624A7BB-71AC-483B-89EC-1A58FFD3EF54}"/>
          </ac:spMkLst>
        </pc:spChg>
        <pc:spChg chg="add mod">
          <ac:chgData name="Amelie Müller" userId="63ab8355-f485-417c-a9c5-264ad9867015" providerId="ADAL" clId="{C911728F-6A66-4C00-A00A-FC290C7FBE8C}" dt="2023-05-09T11:12:19.900" v="2656" actId="1076"/>
          <ac:spMkLst>
            <pc:docMk/>
            <pc:sldMk cId="2476399945" sldId="262"/>
            <ac:spMk id="43" creationId="{75453F7A-27F4-4D73-9B41-E79B1C3A6188}"/>
          </ac:spMkLst>
        </pc:spChg>
        <pc:spChg chg="add mod">
          <ac:chgData name="Amelie Müller" userId="63ab8355-f485-417c-a9c5-264ad9867015" providerId="ADAL" clId="{C911728F-6A66-4C00-A00A-FC290C7FBE8C}" dt="2023-05-09T11:12:39.445" v="2661" actId="1076"/>
          <ac:spMkLst>
            <pc:docMk/>
            <pc:sldMk cId="2476399945" sldId="262"/>
            <ac:spMk id="44" creationId="{A39A5847-33DF-405C-B80B-A3F9EFC7ADE4}"/>
          </ac:spMkLst>
        </pc:spChg>
        <pc:spChg chg="add mod">
          <ac:chgData name="Amelie Müller" userId="63ab8355-f485-417c-a9c5-264ad9867015" providerId="ADAL" clId="{C911728F-6A66-4C00-A00A-FC290C7FBE8C}" dt="2023-05-09T11:12:43.668" v="2663" actId="1076"/>
          <ac:spMkLst>
            <pc:docMk/>
            <pc:sldMk cId="2476399945" sldId="262"/>
            <ac:spMk id="45" creationId="{DFFC326E-8C25-4AD2-A9A2-84D19B434A26}"/>
          </ac:spMkLst>
        </pc:spChg>
        <pc:spChg chg="add mod">
          <ac:chgData name="Amelie Müller" userId="63ab8355-f485-417c-a9c5-264ad9867015" providerId="ADAL" clId="{C911728F-6A66-4C00-A00A-FC290C7FBE8C}" dt="2023-05-09T11:13:04.261" v="2722" actId="1037"/>
          <ac:spMkLst>
            <pc:docMk/>
            <pc:sldMk cId="2476399945" sldId="262"/>
            <ac:spMk id="46" creationId="{79556F80-7E15-4D14-AB84-DCCC1988BA58}"/>
          </ac:spMkLst>
        </pc:spChg>
        <pc:spChg chg="add del mod">
          <ac:chgData name="Amelie Müller" userId="63ab8355-f485-417c-a9c5-264ad9867015" providerId="ADAL" clId="{C911728F-6A66-4C00-A00A-FC290C7FBE8C}" dt="2023-05-09T11:12:52.969" v="2668"/>
          <ac:spMkLst>
            <pc:docMk/>
            <pc:sldMk cId="2476399945" sldId="262"/>
            <ac:spMk id="47" creationId="{D9D9A00A-42E6-4E70-8463-48ECE9E7E243}"/>
          </ac:spMkLst>
        </pc:spChg>
        <pc:picChg chg="mod">
          <ac:chgData name="Amelie Müller" userId="63ab8355-f485-417c-a9c5-264ad9867015" providerId="ADAL" clId="{C911728F-6A66-4C00-A00A-FC290C7FBE8C}" dt="2023-05-09T10:31:28.603" v="1858" actId="1076"/>
          <ac:picMkLst>
            <pc:docMk/>
            <pc:sldMk cId="2476399945" sldId="262"/>
            <ac:picMk id="5" creationId="{6096E497-CF55-4101-84CF-C89C3BDA9808}"/>
          </ac:picMkLst>
        </pc:picChg>
        <pc:picChg chg="mod">
          <ac:chgData name="Amelie Müller" userId="63ab8355-f485-417c-a9c5-264ad9867015" providerId="ADAL" clId="{C911728F-6A66-4C00-A00A-FC290C7FBE8C}" dt="2023-05-09T10:33:02.895" v="1893" actId="1076"/>
          <ac:picMkLst>
            <pc:docMk/>
            <pc:sldMk cId="2476399945" sldId="262"/>
            <ac:picMk id="13" creationId="{720A32A1-7026-496A-BCD5-325E039B3E06}"/>
          </ac:picMkLst>
        </pc:picChg>
        <pc:picChg chg="mod">
          <ac:chgData name="Amelie Müller" userId="63ab8355-f485-417c-a9c5-264ad9867015" providerId="ADAL" clId="{C911728F-6A66-4C00-A00A-FC290C7FBE8C}" dt="2023-05-09T11:12:47.435" v="2666" actId="1076"/>
          <ac:picMkLst>
            <pc:docMk/>
            <pc:sldMk cId="2476399945" sldId="262"/>
            <ac:picMk id="14" creationId="{666C2912-EB71-42C6-A42B-DA6B7E35ADC3}"/>
          </ac:picMkLst>
        </pc:picChg>
        <pc:picChg chg="mod">
          <ac:chgData name="Amelie Müller" userId="63ab8355-f485-417c-a9c5-264ad9867015" providerId="ADAL" clId="{C911728F-6A66-4C00-A00A-FC290C7FBE8C}" dt="2023-05-09T11:12:28.166" v="2659" actId="1076"/>
          <ac:picMkLst>
            <pc:docMk/>
            <pc:sldMk cId="2476399945" sldId="262"/>
            <ac:picMk id="15" creationId="{F48B6981-C583-4419-A58A-32CD67A8946E}"/>
          </ac:picMkLst>
        </pc:picChg>
        <pc:picChg chg="mod">
          <ac:chgData name="Amelie Müller" userId="63ab8355-f485-417c-a9c5-264ad9867015" providerId="ADAL" clId="{C911728F-6A66-4C00-A00A-FC290C7FBE8C}" dt="2023-05-09T10:28:50.864" v="1801" actId="404"/>
          <ac:picMkLst>
            <pc:docMk/>
            <pc:sldMk cId="2476399945" sldId="262"/>
            <ac:picMk id="27" creationId="{BBA25723-14F5-4EE6-8B51-DB9DBD8F7913}"/>
          </ac:picMkLst>
        </pc:picChg>
      </pc:sldChg>
      <pc:sldChg chg="addSp delSp modSp mod delAnim modAnim">
        <pc:chgData name="Amelie Müller" userId="63ab8355-f485-417c-a9c5-264ad9867015" providerId="ADAL" clId="{C911728F-6A66-4C00-A00A-FC290C7FBE8C}" dt="2023-05-09T11:14:22.513" v="2727"/>
        <pc:sldMkLst>
          <pc:docMk/>
          <pc:sldMk cId="2053108357" sldId="263"/>
        </pc:sldMkLst>
        <pc:spChg chg="mod">
          <ac:chgData name="Amelie Müller" userId="63ab8355-f485-417c-a9c5-264ad9867015" providerId="ADAL" clId="{C911728F-6A66-4C00-A00A-FC290C7FBE8C}" dt="2023-05-09T10:38:14.459" v="1990" actId="20577"/>
          <ac:spMkLst>
            <pc:docMk/>
            <pc:sldMk cId="2053108357" sldId="263"/>
            <ac:spMk id="3" creationId="{A382696A-4689-4A61-B8F2-F0EE827149F5}"/>
          </ac:spMkLst>
        </pc:spChg>
        <pc:spChg chg="add mod">
          <ac:chgData name="Amelie Müller" userId="63ab8355-f485-417c-a9c5-264ad9867015" providerId="ADAL" clId="{C911728F-6A66-4C00-A00A-FC290C7FBE8C}" dt="2023-05-09T10:39:40.503" v="2000" actId="14100"/>
          <ac:spMkLst>
            <pc:docMk/>
            <pc:sldMk cId="2053108357" sldId="263"/>
            <ac:spMk id="10" creationId="{B2CA18EA-4D22-485B-B91E-9AB8EAAFD6A9}"/>
          </ac:spMkLst>
        </pc:spChg>
        <pc:spChg chg="add mod">
          <ac:chgData name="Amelie Müller" userId="63ab8355-f485-417c-a9c5-264ad9867015" providerId="ADAL" clId="{C911728F-6A66-4C00-A00A-FC290C7FBE8C}" dt="2023-05-09T10:39:32.237" v="1997" actId="14100"/>
          <ac:spMkLst>
            <pc:docMk/>
            <pc:sldMk cId="2053108357" sldId="263"/>
            <ac:spMk id="11" creationId="{81D868A1-E961-4369-8FFB-C07DD314BCEC}"/>
          </ac:spMkLst>
        </pc:spChg>
        <pc:spChg chg="add mod">
          <ac:chgData name="Amelie Müller" userId="63ab8355-f485-417c-a9c5-264ad9867015" providerId="ADAL" clId="{C911728F-6A66-4C00-A00A-FC290C7FBE8C}" dt="2023-05-09T10:39:42.074" v="2001" actId="14100"/>
          <ac:spMkLst>
            <pc:docMk/>
            <pc:sldMk cId="2053108357" sldId="263"/>
            <ac:spMk id="12" creationId="{FFC30E46-B99F-4791-8554-387E8552C0EC}"/>
          </ac:spMkLst>
        </pc:spChg>
        <pc:spChg chg="add del mod">
          <ac:chgData name="Amelie Müller" userId="63ab8355-f485-417c-a9c5-264ad9867015" providerId="ADAL" clId="{C911728F-6A66-4C00-A00A-FC290C7FBE8C}" dt="2023-05-09T11:13:58.725" v="2723" actId="478"/>
          <ac:spMkLst>
            <pc:docMk/>
            <pc:sldMk cId="2053108357" sldId="263"/>
            <ac:spMk id="13" creationId="{38939A1E-3D3B-4307-819C-8E6C389E7D47}"/>
          </ac:spMkLst>
        </pc:spChg>
        <pc:spChg chg="add del mod">
          <ac:chgData name="Amelie Müller" userId="63ab8355-f485-417c-a9c5-264ad9867015" providerId="ADAL" clId="{C911728F-6A66-4C00-A00A-FC290C7FBE8C}" dt="2023-05-09T11:13:58.725" v="2723" actId="478"/>
          <ac:spMkLst>
            <pc:docMk/>
            <pc:sldMk cId="2053108357" sldId="263"/>
            <ac:spMk id="14" creationId="{286FECF0-CEFC-4870-8A31-685BE57F3FD8}"/>
          </ac:spMkLst>
        </pc:spChg>
        <pc:spChg chg="add del mod">
          <ac:chgData name="Amelie Müller" userId="63ab8355-f485-417c-a9c5-264ad9867015" providerId="ADAL" clId="{C911728F-6A66-4C00-A00A-FC290C7FBE8C}" dt="2023-05-09T11:13:58.725" v="2723" actId="478"/>
          <ac:spMkLst>
            <pc:docMk/>
            <pc:sldMk cId="2053108357" sldId="263"/>
            <ac:spMk id="15" creationId="{778B42C6-E894-4E9F-BBB9-C9E3AD226456}"/>
          </ac:spMkLst>
        </pc:spChg>
        <pc:spChg chg="add del mod">
          <ac:chgData name="Amelie Müller" userId="63ab8355-f485-417c-a9c5-264ad9867015" providerId="ADAL" clId="{C911728F-6A66-4C00-A00A-FC290C7FBE8C}" dt="2023-05-09T11:13:58.725" v="2723" actId="478"/>
          <ac:spMkLst>
            <pc:docMk/>
            <pc:sldMk cId="2053108357" sldId="263"/>
            <ac:spMk id="16" creationId="{2FFD8E7F-D8EB-4B84-8D85-20F55EFAA856}"/>
          </ac:spMkLst>
        </pc:spChg>
        <pc:spChg chg="add del mod">
          <ac:chgData name="Amelie Müller" userId="63ab8355-f485-417c-a9c5-264ad9867015" providerId="ADAL" clId="{C911728F-6A66-4C00-A00A-FC290C7FBE8C}" dt="2023-05-09T11:13:58.725" v="2723" actId="478"/>
          <ac:spMkLst>
            <pc:docMk/>
            <pc:sldMk cId="2053108357" sldId="263"/>
            <ac:spMk id="17" creationId="{9B88F1CF-8078-45EC-8A80-E8382451B757}"/>
          </ac:spMkLst>
        </pc:spChg>
        <pc:spChg chg="add del mod">
          <ac:chgData name="Amelie Müller" userId="63ab8355-f485-417c-a9c5-264ad9867015" providerId="ADAL" clId="{C911728F-6A66-4C00-A00A-FC290C7FBE8C}" dt="2023-05-09T11:13:58.725" v="2723" actId="478"/>
          <ac:spMkLst>
            <pc:docMk/>
            <pc:sldMk cId="2053108357" sldId="263"/>
            <ac:spMk id="18" creationId="{0DB3E931-D414-4CCD-B236-3D70EB1C217E}"/>
          </ac:spMkLst>
        </pc:spChg>
        <pc:spChg chg="add del mod">
          <ac:chgData name="Amelie Müller" userId="63ab8355-f485-417c-a9c5-264ad9867015" providerId="ADAL" clId="{C911728F-6A66-4C00-A00A-FC290C7FBE8C}" dt="2023-05-09T11:13:58.725" v="2723" actId="478"/>
          <ac:spMkLst>
            <pc:docMk/>
            <pc:sldMk cId="2053108357" sldId="263"/>
            <ac:spMk id="19" creationId="{2AE7BE8E-7B24-4920-A803-736725A91559}"/>
          </ac:spMkLst>
        </pc:spChg>
        <pc:spChg chg="add del mod">
          <ac:chgData name="Amelie Müller" userId="63ab8355-f485-417c-a9c5-264ad9867015" providerId="ADAL" clId="{C911728F-6A66-4C00-A00A-FC290C7FBE8C}" dt="2023-05-09T11:13:58.725" v="2723" actId="478"/>
          <ac:spMkLst>
            <pc:docMk/>
            <pc:sldMk cId="2053108357" sldId="263"/>
            <ac:spMk id="22" creationId="{79728818-4F84-486F-9370-651A56D733A4}"/>
          </ac:spMkLst>
        </pc:spChg>
        <pc:spChg chg="add del mod">
          <ac:chgData name="Amelie Müller" userId="63ab8355-f485-417c-a9c5-264ad9867015" providerId="ADAL" clId="{C911728F-6A66-4C00-A00A-FC290C7FBE8C}" dt="2023-05-09T11:13:58.725" v="2723" actId="478"/>
          <ac:spMkLst>
            <pc:docMk/>
            <pc:sldMk cId="2053108357" sldId="263"/>
            <ac:spMk id="23" creationId="{DE0F669C-3DB2-4904-8349-42BC20409B65}"/>
          </ac:spMkLst>
        </pc:spChg>
        <pc:spChg chg="add del mod">
          <ac:chgData name="Amelie Müller" userId="63ab8355-f485-417c-a9c5-264ad9867015" providerId="ADAL" clId="{C911728F-6A66-4C00-A00A-FC290C7FBE8C}" dt="2023-05-09T11:13:58.725" v="2723" actId="478"/>
          <ac:spMkLst>
            <pc:docMk/>
            <pc:sldMk cId="2053108357" sldId="263"/>
            <ac:spMk id="24" creationId="{7C03662A-E0E2-484E-84CB-C2AC57B3A527}"/>
          </ac:spMkLst>
        </pc:spChg>
        <pc:picChg chg="del">
          <ac:chgData name="Amelie Müller" userId="63ab8355-f485-417c-a9c5-264ad9867015" providerId="ADAL" clId="{C911728F-6A66-4C00-A00A-FC290C7FBE8C}" dt="2023-05-09T11:13:58.725" v="2723" actId="478"/>
          <ac:picMkLst>
            <pc:docMk/>
            <pc:sldMk cId="2053108357" sldId="263"/>
            <ac:picMk id="5" creationId="{5A243898-F507-4048-AAE4-54EB75D06647}"/>
          </ac:picMkLst>
        </pc:picChg>
        <pc:picChg chg="del">
          <ac:chgData name="Amelie Müller" userId="63ab8355-f485-417c-a9c5-264ad9867015" providerId="ADAL" clId="{C911728F-6A66-4C00-A00A-FC290C7FBE8C}" dt="2023-05-09T11:13:58.725" v="2723" actId="478"/>
          <ac:picMkLst>
            <pc:docMk/>
            <pc:sldMk cId="2053108357" sldId="263"/>
            <ac:picMk id="7" creationId="{E7B17839-327E-487E-B7C6-E5CB6AA07B53}"/>
          </ac:picMkLst>
        </pc:picChg>
        <pc:picChg chg="add mod">
          <ac:chgData name="Amelie Müller" userId="63ab8355-f485-417c-a9c5-264ad9867015" providerId="ADAL" clId="{C911728F-6A66-4C00-A00A-FC290C7FBE8C}" dt="2023-05-09T10:39:20.786" v="1995" actId="1076"/>
          <ac:picMkLst>
            <pc:docMk/>
            <pc:sldMk cId="2053108357" sldId="263"/>
            <ac:picMk id="8" creationId="{D6B394BC-DFAC-4E85-B0FD-B7A6132C0B79}"/>
          </ac:picMkLst>
        </pc:picChg>
        <pc:picChg chg="add mod">
          <ac:chgData name="Amelie Müller" userId="63ab8355-f485-417c-a9c5-264ad9867015" providerId="ADAL" clId="{C911728F-6A66-4C00-A00A-FC290C7FBE8C}" dt="2023-05-09T10:39:12.468" v="1994" actId="1076"/>
          <ac:picMkLst>
            <pc:docMk/>
            <pc:sldMk cId="2053108357" sldId="263"/>
            <ac:picMk id="20" creationId="{AEDCF0C2-7528-46DE-A98A-833CDD7F6B06}"/>
          </ac:picMkLst>
        </pc:picChg>
        <pc:picChg chg="add mod">
          <ac:chgData name="Amelie Müller" userId="63ab8355-f485-417c-a9c5-264ad9867015" providerId="ADAL" clId="{C911728F-6A66-4C00-A00A-FC290C7FBE8C}" dt="2023-05-09T10:39:09.932" v="1993" actId="1076"/>
          <ac:picMkLst>
            <pc:docMk/>
            <pc:sldMk cId="2053108357" sldId="263"/>
            <ac:picMk id="21" creationId="{49D9929B-D566-40B3-BC9F-B31834294528}"/>
          </ac:picMkLst>
        </pc:picChg>
      </pc:sldChg>
      <pc:sldChg chg="addSp delSp modSp mod">
        <pc:chgData name="Amelie Müller" userId="63ab8355-f485-417c-a9c5-264ad9867015" providerId="ADAL" clId="{C911728F-6A66-4C00-A00A-FC290C7FBE8C}" dt="2023-05-09T11:16:53.325" v="2874" actId="6549"/>
        <pc:sldMkLst>
          <pc:docMk/>
          <pc:sldMk cId="408603714" sldId="264"/>
        </pc:sldMkLst>
        <pc:spChg chg="mod">
          <ac:chgData name="Amelie Müller" userId="63ab8355-f485-417c-a9c5-264ad9867015" providerId="ADAL" clId="{C911728F-6A66-4C00-A00A-FC290C7FBE8C}" dt="2023-05-09T10:51:10.536" v="2397" actId="20577"/>
          <ac:spMkLst>
            <pc:docMk/>
            <pc:sldMk cId="408603714" sldId="264"/>
            <ac:spMk id="2" creationId="{638380C3-B47D-4587-9716-6663A78DBBC4}"/>
          </ac:spMkLst>
        </pc:spChg>
        <pc:spChg chg="mod">
          <ac:chgData name="Amelie Müller" userId="63ab8355-f485-417c-a9c5-264ad9867015" providerId="ADAL" clId="{C911728F-6A66-4C00-A00A-FC290C7FBE8C}" dt="2023-05-09T11:16:53.325" v="2874" actId="6549"/>
          <ac:spMkLst>
            <pc:docMk/>
            <pc:sldMk cId="408603714" sldId="264"/>
            <ac:spMk id="3" creationId="{46F46292-762F-4D22-94EC-BBD1D1186338}"/>
          </ac:spMkLst>
        </pc:spChg>
        <pc:spChg chg="mod">
          <ac:chgData name="Amelie Müller" userId="63ab8355-f485-417c-a9c5-264ad9867015" providerId="ADAL" clId="{C911728F-6A66-4C00-A00A-FC290C7FBE8C}" dt="2023-05-09T10:49:35.932" v="2328" actId="21"/>
          <ac:spMkLst>
            <pc:docMk/>
            <pc:sldMk cId="408603714" sldId="264"/>
            <ac:spMk id="4" creationId="{B42F4E43-3B6C-41D2-B197-359FF5214C85}"/>
          </ac:spMkLst>
        </pc:spChg>
        <pc:spChg chg="del mod">
          <ac:chgData name="Amelie Müller" userId="63ab8355-f485-417c-a9c5-264ad9867015" providerId="ADAL" clId="{C911728F-6A66-4C00-A00A-FC290C7FBE8C}" dt="2023-05-09T11:15:55.218" v="2729" actId="478"/>
          <ac:spMkLst>
            <pc:docMk/>
            <pc:sldMk cId="408603714" sldId="264"/>
            <ac:spMk id="6" creationId="{5E60F2D2-1D59-4460-989E-32F32ABE357D}"/>
          </ac:spMkLst>
        </pc:spChg>
        <pc:spChg chg="add del mod">
          <ac:chgData name="Amelie Müller" userId="63ab8355-f485-417c-a9c5-264ad9867015" providerId="ADAL" clId="{C911728F-6A66-4C00-A00A-FC290C7FBE8C}" dt="2023-05-09T11:15:55.218" v="2729" actId="478"/>
          <ac:spMkLst>
            <pc:docMk/>
            <pc:sldMk cId="408603714" sldId="264"/>
            <ac:spMk id="8" creationId="{654E9D9F-2F4A-484F-B8C4-FBBB55770091}"/>
          </ac:spMkLst>
        </pc:spChg>
        <pc:picChg chg="mod">
          <ac:chgData name="Amelie Müller" userId="63ab8355-f485-417c-a9c5-264ad9867015" providerId="ADAL" clId="{C911728F-6A66-4C00-A00A-FC290C7FBE8C}" dt="2023-05-09T11:16:06.110" v="2735" actId="1076"/>
          <ac:picMkLst>
            <pc:docMk/>
            <pc:sldMk cId="408603714" sldId="264"/>
            <ac:picMk id="5" creationId="{7EBFA976-1035-4E98-9563-C0D46ACA6E40}"/>
          </ac:picMkLst>
        </pc:picChg>
        <pc:picChg chg="add del mod">
          <ac:chgData name="Amelie Müller" userId="63ab8355-f485-417c-a9c5-264ad9867015" providerId="ADAL" clId="{C911728F-6A66-4C00-A00A-FC290C7FBE8C}" dt="2023-05-09T11:15:55.218" v="2729" actId="478"/>
          <ac:picMkLst>
            <pc:docMk/>
            <pc:sldMk cId="408603714" sldId="264"/>
            <ac:picMk id="7" creationId="{2A3722C0-89D3-4B73-9DF4-57F6AD30AB2B}"/>
          </ac:picMkLst>
        </pc:picChg>
        <pc:cxnChg chg="add del mod">
          <ac:chgData name="Amelie Müller" userId="63ab8355-f485-417c-a9c5-264ad9867015" providerId="ADAL" clId="{C911728F-6A66-4C00-A00A-FC290C7FBE8C}" dt="2023-05-09T11:15:55.218" v="2729" actId="478"/>
          <ac:cxnSpMkLst>
            <pc:docMk/>
            <pc:sldMk cId="408603714" sldId="264"/>
            <ac:cxnSpMk id="10" creationId="{004639DF-0F32-453C-8007-BF5803291046}"/>
          </ac:cxnSpMkLst>
        </pc:cxnChg>
      </pc:sldChg>
      <pc:sldChg chg="new del">
        <pc:chgData name="Amelie Müller" userId="63ab8355-f485-417c-a9c5-264ad9867015" providerId="ADAL" clId="{C911728F-6A66-4C00-A00A-FC290C7FBE8C}" dt="2023-05-09T10:01:30.683" v="329" actId="47"/>
        <pc:sldMkLst>
          <pc:docMk/>
          <pc:sldMk cId="3406586000" sldId="265"/>
        </pc:sldMkLst>
      </pc:sldChg>
      <pc:sldChg chg="delSp new del mod">
        <pc:chgData name="Amelie Müller" userId="63ab8355-f485-417c-a9c5-264ad9867015" providerId="ADAL" clId="{C911728F-6A66-4C00-A00A-FC290C7FBE8C}" dt="2023-05-09T10:02:31.529" v="451" actId="47"/>
        <pc:sldMkLst>
          <pc:docMk/>
          <pc:sldMk cId="2809442368" sldId="266"/>
        </pc:sldMkLst>
        <pc:spChg chg="del">
          <ac:chgData name="Amelie Müller" userId="63ab8355-f485-417c-a9c5-264ad9867015" providerId="ADAL" clId="{C911728F-6A66-4C00-A00A-FC290C7FBE8C}" dt="2023-05-09T10:00:18.270" v="315" actId="21"/>
          <ac:spMkLst>
            <pc:docMk/>
            <pc:sldMk cId="2809442368" sldId="266"/>
            <ac:spMk id="3" creationId="{096E3E26-799E-4F77-9425-F1FED8DDB102}"/>
          </ac:spMkLst>
        </pc:spChg>
      </pc:sldChg>
      <pc:sldChg chg="new del">
        <pc:chgData name="Amelie Müller" userId="63ab8355-f485-417c-a9c5-264ad9867015" providerId="ADAL" clId="{C911728F-6A66-4C00-A00A-FC290C7FBE8C}" dt="2023-05-09T10:01:27.211" v="328" actId="47"/>
        <pc:sldMkLst>
          <pc:docMk/>
          <pc:sldMk cId="1056409767" sldId="267"/>
        </pc:sldMkLst>
      </pc:sldChg>
      <pc:sldChg chg="addSp delSp modSp new mod">
        <pc:chgData name="Amelie Müller" userId="63ab8355-f485-417c-a9c5-264ad9867015" providerId="ADAL" clId="{C911728F-6A66-4C00-A00A-FC290C7FBE8C}" dt="2023-05-09T10:01:22.600" v="325"/>
        <pc:sldMkLst>
          <pc:docMk/>
          <pc:sldMk cId="2661842413" sldId="268"/>
        </pc:sldMkLst>
        <pc:spChg chg="del">
          <ac:chgData name="Amelie Müller" userId="63ab8355-f485-417c-a9c5-264ad9867015" providerId="ADAL" clId="{C911728F-6A66-4C00-A00A-FC290C7FBE8C}" dt="2023-05-09T10:01:21.668" v="324" actId="478"/>
          <ac:spMkLst>
            <pc:docMk/>
            <pc:sldMk cId="2661842413" sldId="268"/>
            <ac:spMk id="2" creationId="{58DE772D-1A39-489F-80ED-E86CC559D069}"/>
          </ac:spMkLst>
        </pc:spChg>
        <pc:spChg chg="del">
          <ac:chgData name="Amelie Müller" userId="63ab8355-f485-417c-a9c5-264ad9867015" providerId="ADAL" clId="{C911728F-6A66-4C00-A00A-FC290C7FBE8C}" dt="2023-05-09T10:01:21.668" v="324" actId="478"/>
          <ac:spMkLst>
            <pc:docMk/>
            <pc:sldMk cId="2661842413" sldId="268"/>
            <ac:spMk id="3" creationId="{01EDD79F-B742-4CBB-9716-D1FB60690479}"/>
          </ac:spMkLst>
        </pc:spChg>
        <pc:spChg chg="del">
          <ac:chgData name="Amelie Müller" userId="63ab8355-f485-417c-a9c5-264ad9867015" providerId="ADAL" clId="{C911728F-6A66-4C00-A00A-FC290C7FBE8C}" dt="2023-05-09T10:01:21.668" v="324" actId="478"/>
          <ac:spMkLst>
            <pc:docMk/>
            <pc:sldMk cId="2661842413" sldId="268"/>
            <ac:spMk id="4" creationId="{184AFEB5-F7B4-4E9D-B290-03E73375CCD6}"/>
          </ac:spMkLst>
        </pc:spChg>
        <pc:spChg chg="add del mod">
          <ac:chgData name="Amelie Müller" userId="63ab8355-f485-417c-a9c5-264ad9867015" providerId="ADAL" clId="{C911728F-6A66-4C00-A00A-FC290C7FBE8C}" dt="2023-05-09T10:01:19.911" v="323"/>
          <ac:spMkLst>
            <pc:docMk/>
            <pc:sldMk cId="2661842413" sldId="268"/>
            <ac:spMk id="5" creationId="{74217192-3DE0-4953-A9F2-1748FA25B475}"/>
          </ac:spMkLst>
        </pc:spChg>
        <pc:spChg chg="add del mod">
          <ac:chgData name="Amelie Müller" userId="63ab8355-f485-417c-a9c5-264ad9867015" providerId="ADAL" clId="{C911728F-6A66-4C00-A00A-FC290C7FBE8C}" dt="2023-05-09T10:01:19.911" v="323"/>
          <ac:spMkLst>
            <pc:docMk/>
            <pc:sldMk cId="2661842413" sldId="268"/>
            <ac:spMk id="6" creationId="{738F6CD1-BAEA-42CF-AABF-88B5BE5B1ECE}"/>
          </ac:spMkLst>
        </pc:spChg>
        <pc:spChg chg="add del mod">
          <ac:chgData name="Amelie Müller" userId="63ab8355-f485-417c-a9c5-264ad9867015" providerId="ADAL" clId="{C911728F-6A66-4C00-A00A-FC290C7FBE8C}" dt="2023-05-09T10:01:19.911" v="323"/>
          <ac:spMkLst>
            <pc:docMk/>
            <pc:sldMk cId="2661842413" sldId="268"/>
            <ac:spMk id="7" creationId="{BF8E5C5F-8366-471F-907A-84ED4FBB03FC}"/>
          </ac:spMkLst>
        </pc:spChg>
        <pc:spChg chg="add mod">
          <ac:chgData name="Amelie Müller" userId="63ab8355-f485-417c-a9c5-264ad9867015" providerId="ADAL" clId="{C911728F-6A66-4C00-A00A-FC290C7FBE8C}" dt="2023-05-09T10:01:22.600" v="325"/>
          <ac:spMkLst>
            <pc:docMk/>
            <pc:sldMk cId="2661842413" sldId="268"/>
            <ac:spMk id="10" creationId="{BA630178-C18C-49E6-86B2-34881E80D638}"/>
          </ac:spMkLst>
        </pc:spChg>
        <pc:spChg chg="add mod">
          <ac:chgData name="Amelie Müller" userId="63ab8355-f485-417c-a9c5-264ad9867015" providerId="ADAL" clId="{C911728F-6A66-4C00-A00A-FC290C7FBE8C}" dt="2023-05-09T10:01:22.600" v="325"/>
          <ac:spMkLst>
            <pc:docMk/>
            <pc:sldMk cId="2661842413" sldId="268"/>
            <ac:spMk id="11" creationId="{0B588886-84F6-46F7-AAA1-04D067A413C9}"/>
          </ac:spMkLst>
        </pc:spChg>
        <pc:spChg chg="add mod">
          <ac:chgData name="Amelie Müller" userId="63ab8355-f485-417c-a9c5-264ad9867015" providerId="ADAL" clId="{C911728F-6A66-4C00-A00A-FC290C7FBE8C}" dt="2023-05-09T10:01:22.600" v="325"/>
          <ac:spMkLst>
            <pc:docMk/>
            <pc:sldMk cId="2661842413" sldId="268"/>
            <ac:spMk id="12" creationId="{DAD33891-3CE3-44AA-9953-A5E1023F753F}"/>
          </ac:spMkLst>
        </pc:spChg>
        <pc:picChg chg="add del mod">
          <ac:chgData name="Amelie Müller" userId="63ab8355-f485-417c-a9c5-264ad9867015" providerId="ADAL" clId="{C911728F-6A66-4C00-A00A-FC290C7FBE8C}" dt="2023-05-09T10:01:19.911" v="323"/>
          <ac:picMkLst>
            <pc:docMk/>
            <pc:sldMk cId="2661842413" sldId="268"/>
            <ac:picMk id="8" creationId="{121AADFF-FF08-45A3-AE4E-A14B0CF43598}"/>
          </ac:picMkLst>
        </pc:picChg>
        <pc:picChg chg="add del mod">
          <ac:chgData name="Amelie Müller" userId="63ab8355-f485-417c-a9c5-264ad9867015" providerId="ADAL" clId="{C911728F-6A66-4C00-A00A-FC290C7FBE8C}" dt="2023-05-09T10:01:19.911" v="323"/>
          <ac:picMkLst>
            <pc:docMk/>
            <pc:sldMk cId="2661842413" sldId="268"/>
            <ac:picMk id="9" creationId="{40CA34FD-C36F-44E7-A77A-23A4611F7D51}"/>
          </ac:picMkLst>
        </pc:picChg>
        <pc:picChg chg="add mod">
          <ac:chgData name="Amelie Müller" userId="63ab8355-f485-417c-a9c5-264ad9867015" providerId="ADAL" clId="{C911728F-6A66-4C00-A00A-FC290C7FBE8C}" dt="2023-05-09T10:01:22.600" v="325"/>
          <ac:picMkLst>
            <pc:docMk/>
            <pc:sldMk cId="2661842413" sldId="268"/>
            <ac:picMk id="13" creationId="{4857F154-1409-4F5B-B702-8637F53CE85C}"/>
          </ac:picMkLst>
        </pc:picChg>
        <pc:picChg chg="add mod">
          <ac:chgData name="Amelie Müller" userId="63ab8355-f485-417c-a9c5-264ad9867015" providerId="ADAL" clId="{C911728F-6A66-4C00-A00A-FC290C7FBE8C}" dt="2023-05-09T10:01:22.600" v="325"/>
          <ac:picMkLst>
            <pc:docMk/>
            <pc:sldMk cId="2661842413" sldId="268"/>
            <ac:picMk id="14" creationId="{A7BC3D3C-0784-45EB-A20C-8785D9FE3740}"/>
          </ac:picMkLst>
        </pc:picChg>
      </pc:sldChg>
      <pc:sldChg chg="modSp new mod setBg">
        <pc:chgData name="Amelie Müller" userId="63ab8355-f485-417c-a9c5-264ad9867015" providerId="ADAL" clId="{C911728F-6A66-4C00-A00A-FC290C7FBE8C}" dt="2023-05-09T10:02:27.840" v="450"/>
        <pc:sldMkLst>
          <pc:docMk/>
          <pc:sldMk cId="3730871568" sldId="269"/>
        </pc:sldMkLst>
        <pc:spChg chg="mod">
          <ac:chgData name="Amelie Müller" userId="63ab8355-f485-417c-a9c5-264ad9867015" providerId="ADAL" clId="{C911728F-6A66-4C00-A00A-FC290C7FBE8C}" dt="2023-05-09T10:01:36.002" v="336" actId="20577"/>
          <ac:spMkLst>
            <pc:docMk/>
            <pc:sldMk cId="3730871568" sldId="269"/>
            <ac:spMk id="2" creationId="{BDCDB5AF-1BD1-40E1-B639-95FCF82F4DD8}"/>
          </ac:spMkLst>
        </pc:spChg>
        <pc:spChg chg="mod">
          <ac:chgData name="Amelie Müller" userId="63ab8355-f485-417c-a9c5-264ad9867015" providerId="ADAL" clId="{C911728F-6A66-4C00-A00A-FC290C7FBE8C}" dt="2023-05-09T10:02:13.524" v="449" actId="20577"/>
          <ac:spMkLst>
            <pc:docMk/>
            <pc:sldMk cId="3730871568" sldId="269"/>
            <ac:spMk id="3" creationId="{419115D1-E228-4629-97D8-1D2142D512C2}"/>
          </ac:spMkLst>
        </pc:spChg>
      </pc:sldChg>
      <pc:sldChg chg="addSp delSp modSp new mod ord">
        <pc:chgData name="Amelie Müller" userId="63ab8355-f485-417c-a9c5-264ad9867015" providerId="ADAL" clId="{C911728F-6A66-4C00-A00A-FC290C7FBE8C}" dt="2023-05-09T10:57:19.285" v="2560" actId="20577"/>
        <pc:sldMkLst>
          <pc:docMk/>
          <pc:sldMk cId="2082621814" sldId="270"/>
        </pc:sldMkLst>
        <pc:spChg chg="del">
          <ac:chgData name="Amelie Müller" userId="63ab8355-f485-417c-a9c5-264ad9867015" providerId="ADAL" clId="{C911728F-6A66-4C00-A00A-FC290C7FBE8C}" dt="2023-05-09T10:03:10.723" v="458" actId="478"/>
          <ac:spMkLst>
            <pc:docMk/>
            <pc:sldMk cId="2082621814" sldId="270"/>
            <ac:spMk id="2" creationId="{7F286D4F-938F-4F1B-B261-B98ECF10B395}"/>
          </ac:spMkLst>
        </pc:spChg>
        <pc:spChg chg="del">
          <ac:chgData name="Amelie Müller" userId="63ab8355-f485-417c-a9c5-264ad9867015" providerId="ADAL" clId="{C911728F-6A66-4C00-A00A-FC290C7FBE8C}" dt="2023-05-09T10:03:07.287" v="456" actId="478"/>
          <ac:spMkLst>
            <pc:docMk/>
            <pc:sldMk cId="2082621814" sldId="270"/>
            <ac:spMk id="3" creationId="{D96CBED0-AB9E-44E4-AFD6-AE35D06EFA41}"/>
          </ac:spMkLst>
        </pc:spChg>
        <pc:spChg chg="del">
          <ac:chgData name="Amelie Müller" userId="63ab8355-f485-417c-a9c5-264ad9867015" providerId="ADAL" clId="{C911728F-6A66-4C00-A00A-FC290C7FBE8C}" dt="2023-05-09T10:03:08.618" v="457" actId="478"/>
          <ac:spMkLst>
            <pc:docMk/>
            <pc:sldMk cId="2082621814" sldId="270"/>
            <ac:spMk id="4" creationId="{5E439E27-36DC-4A87-A879-A5D292B79070}"/>
          </ac:spMkLst>
        </pc:spChg>
        <pc:spChg chg="add mod">
          <ac:chgData name="Amelie Müller" userId="63ab8355-f485-417c-a9c5-264ad9867015" providerId="ADAL" clId="{C911728F-6A66-4C00-A00A-FC290C7FBE8C}" dt="2023-05-09T10:57:19.285" v="2560" actId="20577"/>
          <ac:spMkLst>
            <pc:docMk/>
            <pc:sldMk cId="2082621814" sldId="270"/>
            <ac:spMk id="5" creationId="{2F70B4D8-2318-4D97-95B9-7E2A7617B282}"/>
          </ac:spMkLst>
        </pc:spChg>
        <pc:spChg chg="add mod">
          <ac:chgData name="Amelie Müller" userId="63ab8355-f485-417c-a9c5-264ad9867015" providerId="ADAL" clId="{C911728F-6A66-4C00-A00A-FC290C7FBE8C}" dt="2023-05-09T10:57:14.021" v="2559" actId="20577"/>
          <ac:spMkLst>
            <pc:docMk/>
            <pc:sldMk cId="2082621814" sldId="270"/>
            <ac:spMk id="6" creationId="{607FD306-035B-4DFF-9B69-0E8B8A0F4059}"/>
          </ac:spMkLst>
        </pc:spChg>
      </pc:sldChg>
      <pc:sldChg chg="addSp modSp new mod">
        <pc:chgData name="Amelie Müller" userId="63ab8355-f485-417c-a9c5-264ad9867015" providerId="ADAL" clId="{C911728F-6A66-4C00-A00A-FC290C7FBE8C}" dt="2023-05-09T11:06:11.964" v="2643" actId="5793"/>
        <pc:sldMkLst>
          <pc:docMk/>
          <pc:sldMk cId="1538359057" sldId="271"/>
        </pc:sldMkLst>
        <pc:spChg chg="mod">
          <ac:chgData name="Amelie Müller" userId="63ab8355-f485-417c-a9c5-264ad9867015" providerId="ADAL" clId="{C911728F-6A66-4C00-A00A-FC290C7FBE8C}" dt="2023-05-09T10:57:54.769" v="2573" actId="20577"/>
          <ac:spMkLst>
            <pc:docMk/>
            <pc:sldMk cId="1538359057" sldId="271"/>
            <ac:spMk id="2" creationId="{8C47A3C6-B91A-4255-93A4-5D8C1C26A61D}"/>
          </ac:spMkLst>
        </pc:spChg>
        <pc:spChg chg="mod">
          <ac:chgData name="Amelie Müller" userId="63ab8355-f485-417c-a9c5-264ad9867015" providerId="ADAL" clId="{C911728F-6A66-4C00-A00A-FC290C7FBE8C}" dt="2023-05-09T11:06:11.964" v="2643" actId="5793"/>
          <ac:spMkLst>
            <pc:docMk/>
            <pc:sldMk cId="1538359057" sldId="271"/>
            <ac:spMk id="3" creationId="{BC390B4D-7D85-43D4-8C64-8AD5BF52E8F3}"/>
          </ac:spMkLst>
        </pc:spChg>
        <pc:spChg chg="mod">
          <ac:chgData name="Amelie Müller" userId="63ab8355-f485-417c-a9c5-264ad9867015" providerId="ADAL" clId="{C911728F-6A66-4C00-A00A-FC290C7FBE8C}" dt="2023-05-09T11:06:00.034" v="2635" actId="1076"/>
          <ac:spMkLst>
            <pc:docMk/>
            <pc:sldMk cId="1538359057" sldId="271"/>
            <ac:spMk id="4" creationId="{647A3966-F7D0-45D5-BE6E-48F91018B569}"/>
          </ac:spMkLst>
        </pc:spChg>
        <pc:spChg chg="add mod">
          <ac:chgData name="Amelie Müller" userId="63ab8355-f485-417c-a9c5-264ad9867015" providerId="ADAL" clId="{C911728F-6A66-4C00-A00A-FC290C7FBE8C}" dt="2023-05-09T11:06:03.020" v="2637" actId="14100"/>
          <ac:spMkLst>
            <pc:docMk/>
            <pc:sldMk cId="1538359057" sldId="271"/>
            <ac:spMk id="5" creationId="{59D618E1-1E0B-4C5F-A5D4-25A53FF2A978}"/>
          </ac:spMkLst>
        </pc:spChg>
      </pc:sldChg>
      <pc:sldChg chg="addSp delSp modSp new mod">
        <pc:chgData name="Amelie Müller" userId="63ab8355-f485-417c-a9c5-264ad9867015" providerId="ADAL" clId="{C911728F-6A66-4C00-A00A-FC290C7FBE8C}" dt="2023-05-09T11:17:13.161" v="2888" actId="20577"/>
        <pc:sldMkLst>
          <pc:docMk/>
          <pc:sldMk cId="3967417828" sldId="272"/>
        </pc:sldMkLst>
        <pc:spChg chg="mod">
          <ac:chgData name="Amelie Müller" userId="63ab8355-f485-417c-a9c5-264ad9867015" providerId="ADAL" clId="{C911728F-6A66-4C00-A00A-FC290C7FBE8C}" dt="2023-05-09T10:51:27.983" v="2399"/>
          <ac:spMkLst>
            <pc:docMk/>
            <pc:sldMk cId="3967417828" sldId="272"/>
            <ac:spMk id="2" creationId="{7DE71AEB-C854-4FA2-8307-C1047BE38B9B}"/>
          </ac:spMkLst>
        </pc:spChg>
        <pc:spChg chg="del">
          <ac:chgData name="Amelie Müller" userId="63ab8355-f485-417c-a9c5-264ad9867015" providerId="ADAL" clId="{C911728F-6A66-4C00-A00A-FC290C7FBE8C}" dt="2023-05-09T10:51:40.322" v="2401" actId="478"/>
          <ac:spMkLst>
            <pc:docMk/>
            <pc:sldMk cId="3967417828" sldId="272"/>
            <ac:spMk id="3" creationId="{28EEED1A-A5D1-40CF-B3CF-FDBED5831BE9}"/>
          </ac:spMkLst>
        </pc:spChg>
        <pc:spChg chg="mod">
          <ac:chgData name="Amelie Müller" userId="63ab8355-f485-417c-a9c5-264ad9867015" providerId="ADAL" clId="{C911728F-6A66-4C00-A00A-FC290C7FBE8C}" dt="2023-05-09T11:17:13.161" v="2888" actId="20577"/>
          <ac:spMkLst>
            <pc:docMk/>
            <pc:sldMk cId="3967417828" sldId="272"/>
            <ac:spMk id="4" creationId="{368E3932-7FA0-4F19-A315-3D85FF4DD367}"/>
          </ac:spMkLst>
        </pc:spChg>
        <pc:spChg chg="add mod">
          <ac:chgData name="Amelie Müller" userId="63ab8355-f485-417c-a9c5-264ad9867015" providerId="ADAL" clId="{C911728F-6A66-4C00-A00A-FC290C7FBE8C}" dt="2023-05-09T10:51:45.550" v="2402" actId="1076"/>
          <ac:spMkLst>
            <pc:docMk/>
            <pc:sldMk cId="3967417828" sldId="272"/>
            <ac:spMk id="5" creationId="{9F343251-A1D0-466A-8D75-1684BF37A995}"/>
          </ac:spMkLst>
        </pc:spChg>
        <pc:spChg chg="add mod">
          <ac:chgData name="Amelie Müller" userId="63ab8355-f485-417c-a9c5-264ad9867015" providerId="ADAL" clId="{C911728F-6A66-4C00-A00A-FC290C7FBE8C}" dt="2023-05-09T10:51:45.550" v="2402" actId="1076"/>
          <ac:spMkLst>
            <pc:docMk/>
            <pc:sldMk cId="3967417828" sldId="272"/>
            <ac:spMk id="7" creationId="{2D2A85AD-640C-4EB7-8977-667A82620406}"/>
          </ac:spMkLst>
        </pc:spChg>
        <pc:spChg chg="add mod">
          <ac:chgData name="Amelie Müller" userId="63ab8355-f485-417c-a9c5-264ad9867015" providerId="ADAL" clId="{C911728F-6A66-4C00-A00A-FC290C7FBE8C}" dt="2023-05-09T10:54:37.676" v="2483" actId="20577"/>
          <ac:spMkLst>
            <pc:docMk/>
            <pc:sldMk cId="3967417828" sldId="272"/>
            <ac:spMk id="10" creationId="{3B95E633-95BD-4859-BC49-F73F3624A2F2}"/>
          </ac:spMkLst>
        </pc:spChg>
        <pc:picChg chg="add mod">
          <ac:chgData name="Amelie Müller" userId="63ab8355-f485-417c-a9c5-264ad9867015" providerId="ADAL" clId="{C911728F-6A66-4C00-A00A-FC290C7FBE8C}" dt="2023-05-09T10:51:45.550" v="2402" actId="1076"/>
          <ac:picMkLst>
            <pc:docMk/>
            <pc:sldMk cId="3967417828" sldId="272"/>
            <ac:picMk id="6" creationId="{552E68E7-A172-489C-924D-F9174D04675B}"/>
          </ac:picMkLst>
        </pc:picChg>
        <pc:picChg chg="add mod">
          <ac:chgData name="Amelie Müller" userId="63ab8355-f485-417c-a9c5-264ad9867015" providerId="ADAL" clId="{C911728F-6A66-4C00-A00A-FC290C7FBE8C}" dt="2023-05-09T10:53:57.601" v="2409" actId="1076"/>
          <ac:picMkLst>
            <pc:docMk/>
            <pc:sldMk cId="3967417828" sldId="272"/>
            <ac:picMk id="9" creationId="{D2067585-A493-4A1E-BFAE-349B6F3BD03F}"/>
          </ac:picMkLst>
        </pc:picChg>
        <pc:cxnChg chg="add mod">
          <ac:chgData name="Amelie Müller" userId="63ab8355-f485-417c-a9c5-264ad9867015" providerId="ADAL" clId="{C911728F-6A66-4C00-A00A-FC290C7FBE8C}" dt="2023-05-09T10:51:45.550" v="2402" actId="1076"/>
          <ac:cxnSpMkLst>
            <pc:docMk/>
            <pc:sldMk cId="3967417828" sldId="272"/>
            <ac:cxnSpMk id="8" creationId="{2450C6FF-7CC4-468D-89B4-5C5DC21044E0}"/>
          </ac:cxnSpMkLst>
        </pc:cxnChg>
      </pc:sldChg>
      <pc:sldChg chg="addSp delSp modSp new mod">
        <pc:chgData name="Amelie Müller" userId="63ab8355-f485-417c-a9c5-264ad9867015" providerId="ADAL" clId="{C911728F-6A66-4C00-A00A-FC290C7FBE8C}" dt="2023-05-09T11:17:19.842" v="2890" actId="1076"/>
        <pc:sldMkLst>
          <pc:docMk/>
          <pc:sldMk cId="1104368871" sldId="273"/>
        </pc:sldMkLst>
        <pc:spChg chg="mod">
          <ac:chgData name="Amelie Müller" userId="63ab8355-f485-417c-a9c5-264ad9867015" providerId="ADAL" clId="{C911728F-6A66-4C00-A00A-FC290C7FBE8C}" dt="2023-05-09T11:17:18.300" v="2889" actId="1076"/>
          <ac:spMkLst>
            <pc:docMk/>
            <pc:sldMk cId="1104368871" sldId="273"/>
            <ac:spMk id="2" creationId="{2A1EE826-8522-43DA-9F12-22C7193713F6}"/>
          </ac:spMkLst>
        </pc:spChg>
        <pc:spChg chg="del">
          <ac:chgData name="Amelie Müller" userId="63ab8355-f485-417c-a9c5-264ad9867015" providerId="ADAL" clId="{C911728F-6A66-4C00-A00A-FC290C7FBE8C}" dt="2023-05-09T10:55:07.385" v="2485"/>
          <ac:spMkLst>
            <pc:docMk/>
            <pc:sldMk cId="1104368871" sldId="273"/>
            <ac:spMk id="3" creationId="{33087914-1BAD-45B8-B62E-D3C691AC72D5}"/>
          </ac:spMkLst>
        </pc:spChg>
        <pc:spChg chg="del">
          <ac:chgData name="Amelie Müller" userId="63ab8355-f485-417c-a9c5-264ad9867015" providerId="ADAL" clId="{C911728F-6A66-4C00-A00A-FC290C7FBE8C}" dt="2023-05-09T10:56:33.244" v="2545" actId="478"/>
          <ac:spMkLst>
            <pc:docMk/>
            <pc:sldMk cId="1104368871" sldId="273"/>
            <ac:spMk id="4" creationId="{FA384CC1-BC23-4286-8713-CC97FF3DFD62}"/>
          </ac:spMkLst>
        </pc:spChg>
        <pc:picChg chg="add mod">
          <ac:chgData name="Amelie Müller" userId="63ab8355-f485-417c-a9c5-264ad9867015" providerId="ADAL" clId="{C911728F-6A66-4C00-A00A-FC290C7FBE8C}" dt="2023-05-09T10:55:13.253" v="2487" actId="1076"/>
          <ac:picMkLst>
            <pc:docMk/>
            <pc:sldMk cId="1104368871" sldId="273"/>
            <ac:picMk id="5" creationId="{4668775B-32BC-4C46-9A00-50C9BB47FC86}"/>
          </ac:picMkLst>
        </pc:picChg>
        <pc:picChg chg="add mod">
          <ac:chgData name="Amelie Müller" userId="63ab8355-f485-417c-a9c5-264ad9867015" providerId="ADAL" clId="{C911728F-6A66-4C00-A00A-FC290C7FBE8C}" dt="2023-05-09T11:17:19.842" v="2890" actId="1076"/>
          <ac:picMkLst>
            <pc:docMk/>
            <pc:sldMk cId="1104368871" sldId="273"/>
            <ac:picMk id="7" creationId="{F61D2700-669D-41A0-B23A-86C28A91850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0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creen - with Deivic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DA2E265-BF3E-0346-9265-2879512F926A}"/>
              </a:ext>
            </a:extLst>
          </p:cNvPr>
          <p:cNvGrpSpPr/>
          <p:nvPr/>
        </p:nvGrpSpPr>
        <p:grpSpPr>
          <a:xfrm>
            <a:off x="242717" y="-1"/>
            <a:ext cx="10299778" cy="6882203"/>
            <a:chOff x="242717" y="-1"/>
            <a:chExt cx="10299778" cy="688220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3ACDEE2-3919-7C44-935E-48DF3052F6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3771"/>
            <a:stretch/>
          </p:blipFill>
          <p:spPr>
            <a:xfrm>
              <a:off x="2759570" y="4494601"/>
              <a:ext cx="6322984" cy="238760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95467B-F804-344E-9224-E143E2C0D9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7183"/>
            <a:stretch/>
          </p:blipFill>
          <p:spPr>
            <a:xfrm>
              <a:off x="6372419" y="0"/>
              <a:ext cx="4170076" cy="237481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B18B3FA-39A7-C14B-8464-1E7CEC3788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180"/>
            <a:stretch/>
          </p:blipFill>
          <p:spPr>
            <a:xfrm>
              <a:off x="242717" y="-1"/>
              <a:ext cx="2901388" cy="479142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18AA50-4DB8-474D-8106-48F72F525A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7125" y="1122363"/>
            <a:ext cx="6267369" cy="2387600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 of the presentation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DC020-0DEB-684D-9699-F5F7DBECF8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27125" y="3602039"/>
            <a:ext cx="6267369" cy="7443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Subtitle</a:t>
            </a:r>
            <a:endParaRPr lang="fr-FR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C0870B7-099C-6B41-BC26-3741DD67FA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7125" y="4512438"/>
            <a:ext cx="5161265" cy="80803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B97DBE-CE18-664E-B3DE-0B7964E48F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947" y="6097520"/>
            <a:ext cx="1784355" cy="5248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379C90-2ABC-9044-B12A-55243AA9ECBD}"/>
              </a:ext>
            </a:extLst>
          </p:cNvPr>
          <p:cNvSpPr txBox="1"/>
          <p:nvPr/>
        </p:nvSpPr>
        <p:spPr>
          <a:xfrm>
            <a:off x="10289073" y="6099911"/>
            <a:ext cx="142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GB" sz="2400" b="1" noProof="1">
                <a:solidFill>
                  <a:schemeClr val="bg1"/>
                </a:solidFill>
              </a:rPr>
              <a:t>vito.be</a:t>
            </a:r>
          </a:p>
        </p:txBody>
      </p:sp>
    </p:spTree>
    <p:extLst>
      <p:ext uri="{BB962C8B-B14F-4D97-AF65-F5344CB8AC3E}">
        <p14:creationId xmlns:p14="http://schemas.microsoft.com/office/powerpoint/2010/main" val="38087016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2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creen - 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AE40-46DE-4946-9D3C-489266BCB0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6913" y="1736726"/>
            <a:ext cx="5569525" cy="2852737"/>
          </a:xfrm>
          <a:noFill/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 of the chapter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3B1BF-C00A-9445-83BF-5E70D95ACA6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56913" y="4589464"/>
            <a:ext cx="5569525" cy="98006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52A7070D-E964-8C4F-A350-4A6A814CDEF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47065" y="0"/>
            <a:ext cx="5244935" cy="6858000"/>
          </a:xfrm>
          <a:solidFill>
            <a:schemeClr val="bg1">
              <a:lumMod val="95000"/>
            </a:schemeClr>
          </a:solidFill>
        </p:spPr>
        <p:txBody>
          <a:bodyPr tIns="324000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 dirty="0"/>
              <a:t>Click icon to insert a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67F5877-23E7-3840-B406-F2E71B4676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6913" y="379413"/>
            <a:ext cx="4340001" cy="104616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Chapter ##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394362-9E2B-5A40-A5BB-E6C7D6BBC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1823" y="6259202"/>
            <a:ext cx="1412940" cy="4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033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creen - Gree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AE40-46DE-4946-9D3C-489266BCB0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6913" y="1736726"/>
            <a:ext cx="5569525" cy="2852737"/>
          </a:xfrm>
          <a:noFill/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 of the chapter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3B1BF-C00A-9445-83BF-5E70D95ACA6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56913" y="4589464"/>
            <a:ext cx="5569525" cy="98006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67F5877-23E7-3840-B406-F2E71B4676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6913" y="379413"/>
            <a:ext cx="4340001" cy="104616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Chapter ##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AC0927-9F23-B44D-86A2-438191D36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1823" y="6259202"/>
            <a:ext cx="1412940" cy="41564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FBC2C601-C265-1B43-80CE-D7375FD8662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47065" y="0"/>
            <a:ext cx="5244935" cy="6858000"/>
          </a:xfrm>
          <a:solidFill>
            <a:schemeClr val="bg1">
              <a:lumMod val="95000"/>
            </a:schemeClr>
          </a:solidFill>
        </p:spPr>
        <p:txBody>
          <a:bodyPr tIns="324000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 dirty="0"/>
              <a:t>Click icon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2832279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creen - Purple">
    <p:bg>
      <p:bgPr>
        <a:solidFill>
          <a:srgbClr val="788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AE40-46DE-4946-9D3C-489266BCB0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5038" y="1736726"/>
            <a:ext cx="5569525" cy="2852737"/>
          </a:xfrm>
          <a:noFill/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 of the chapter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3B1BF-C00A-9445-83BF-5E70D95ACA6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5038" y="4589464"/>
            <a:ext cx="5569525" cy="98006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67F5877-23E7-3840-B406-F2E71B4676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45038" y="379413"/>
            <a:ext cx="4340001" cy="104616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Chapter ##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9883471E-F6C9-7C4F-9CEB-B8A0A655F2A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47065" y="0"/>
            <a:ext cx="5244935" cy="6858000"/>
          </a:xfrm>
          <a:solidFill>
            <a:schemeClr val="bg1">
              <a:lumMod val="95000"/>
            </a:schemeClr>
          </a:solidFill>
        </p:spPr>
        <p:txBody>
          <a:bodyPr tIns="324000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 dirty="0"/>
              <a:t>Click icon to insert a picture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43E94A3-11B9-F74C-A6F0-5DC5B896B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1823" y="6259202"/>
            <a:ext cx="1412940" cy="4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09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creen - Yellow">
    <p:bg>
      <p:bgPr>
        <a:solidFill>
          <a:srgbClr val="F9CB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AE40-46DE-4946-9D3C-489266BCB0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5038" y="1736726"/>
            <a:ext cx="5569525" cy="2852737"/>
          </a:xfrm>
          <a:noFill/>
        </p:spPr>
        <p:txBody>
          <a:bodyPr anchor="b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Title of the chapter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3B1BF-C00A-9445-83BF-5E70D95ACA6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5038" y="4589464"/>
            <a:ext cx="5569525" cy="980064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67F5877-23E7-3840-B406-F2E71B4676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45038" y="379413"/>
            <a:ext cx="4340001" cy="104616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Chapter ##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8CEEA23A-392D-964A-B7FE-742FB2C735F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47065" y="0"/>
            <a:ext cx="5244935" cy="6858000"/>
          </a:xfrm>
          <a:solidFill>
            <a:schemeClr val="bg1">
              <a:lumMod val="95000"/>
            </a:schemeClr>
          </a:solidFill>
        </p:spPr>
        <p:txBody>
          <a:bodyPr tIns="324000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 dirty="0"/>
              <a:t>Click icon to insert a picture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088FD5-11A1-474E-8EB2-3E43E7D82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23" y="6259202"/>
            <a:ext cx="1412940" cy="4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655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creen - Light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AE40-46DE-4946-9D3C-489266BCB0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5038" y="1736726"/>
            <a:ext cx="5569525" cy="2852737"/>
          </a:xfrm>
          <a:noFill/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 of the chapter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3B1BF-C00A-9445-83BF-5E70D95ACA6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5038" y="4589464"/>
            <a:ext cx="5569525" cy="98006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67F5877-23E7-3840-B406-F2E71B4676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45038" y="379413"/>
            <a:ext cx="4340001" cy="104616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Chapter ##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8CEEA23A-392D-964A-B7FE-742FB2C735F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47065" y="0"/>
            <a:ext cx="5244935" cy="6858000"/>
          </a:xfrm>
          <a:solidFill>
            <a:schemeClr val="bg1">
              <a:lumMod val="95000"/>
            </a:schemeClr>
          </a:solidFill>
        </p:spPr>
        <p:txBody>
          <a:bodyPr tIns="324000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 dirty="0"/>
              <a:t>Click icon to insert a picture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7A671E-F0AA-B448-BE6C-09CA0611E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1823" y="6259202"/>
            <a:ext cx="1412940" cy="415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FD7109-2CC1-4297-3123-34263F1CCF44}"/>
              </a:ext>
            </a:extLst>
          </p:cNvPr>
          <p:cNvSpPr txBox="1"/>
          <p:nvPr/>
        </p:nvSpPr>
        <p:spPr>
          <a:xfrm>
            <a:off x="538480" y="71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600"/>
              </a:spcBef>
            </a:pPr>
            <a:endParaRPr lang="en-GB" dirty="0" err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276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D6ED-F8F1-144E-9BB9-DBCBA383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158" y="234501"/>
            <a:ext cx="8538354" cy="881784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5B1B9-1D9F-1D44-9B82-9310CF8F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157" y="1867194"/>
            <a:ext cx="10478905" cy="4147663"/>
          </a:xfrm>
        </p:spPr>
        <p:txBody>
          <a:bodyPr>
            <a:normAutofit/>
          </a:bodyPr>
          <a:lstStyle>
            <a:lvl1pPr marL="271463" indent="-271463">
              <a:spcBef>
                <a:spcPts val="700"/>
              </a:spcBef>
              <a:buClr>
                <a:schemeClr val="accent5"/>
              </a:buClr>
              <a:buFont typeface="Wingdings" pitchFamily="2" charset="2"/>
              <a:buChar char="§"/>
              <a:tabLst/>
              <a:defRPr sz="2000">
                <a:solidFill>
                  <a:schemeClr val="accent1"/>
                </a:solidFill>
              </a:defRPr>
            </a:lvl1pPr>
            <a:lvl2pPr marL="498475" indent="-227013">
              <a:spcBef>
                <a:spcPts val="700"/>
              </a:spcBef>
              <a:buClr>
                <a:schemeClr val="accent5"/>
              </a:buClr>
              <a:tabLst/>
              <a:defRPr sz="1800">
                <a:solidFill>
                  <a:schemeClr val="accent1"/>
                </a:solidFill>
              </a:defRPr>
            </a:lvl2pPr>
            <a:lvl3pPr marL="758825" indent="-225425">
              <a:spcBef>
                <a:spcPts val="700"/>
              </a:spcBef>
              <a:buClr>
                <a:schemeClr val="accent5"/>
              </a:buClr>
              <a:buFont typeface="System Font Regular"/>
              <a:buChar char="-"/>
              <a:tabLst/>
              <a:defRPr sz="1600">
                <a:solidFill>
                  <a:schemeClr val="accent1"/>
                </a:solidFill>
              </a:defRPr>
            </a:lvl3pPr>
            <a:lvl4pPr marL="984250" indent="-225425">
              <a:spcBef>
                <a:spcPts val="700"/>
              </a:spcBef>
              <a:buClr>
                <a:schemeClr val="accent5"/>
              </a:buClr>
              <a:buFont typeface="Courier New" panose="02070309020205020404" pitchFamily="49" charset="0"/>
              <a:buChar char="o"/>
              <a:tabLst/>
              <a:defRPr sz="1400">
                <a:solidFill>
                  <a:schemeClr val="accent1"/>
                </a:solidFill>
              </a:defRPr>
            </a:lvl4pPr>
            <a:lvl5pPr>
              <a:buClr>
                <a:schemeClr val="accent5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3FDFC-5640-B844-8A89-1C97A14F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7104496"/>
            <a:ext cx="2743200" cy="365125"/>
          </a:xfrm>
        </p:spPr>
        <p:txBody>
          <a:bodyPr/>
          <a:lstStyle/>
          <a:p>
            <a:fld id="{8D9B6C80-6E4C-9E41-99CA-827972CBEB8E}" type="datetimeFigureOut">
              <a:rPr lang="fr-FR" smtClean="0"/>
              <a:t>09/05/2023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65941-F347-B44E-8D5D-FB7F9F8E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104496"/>
            <a:ext cx="4114800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139F4-B41C-B14C-B581-6CFBA3FC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7104496"/>
            <a:ext cx="2743200" cy="365125"/>
          </a:xfrm>
        </p:spPr>
        <p:txBody>
          <a:bodyPr/>
          <a:lstStyle/>
          <a:p>
            <a:fld id="{1AB4D76F-E98B-8C40-B24E-DBA088A9CE8A}" type="slidenum">
              <a:rPr lang="fr-FR" smtClean="0"/>
              <a:t>‹#›</a:t>
            </a:fld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04237E-6FD3-A74D-8472-EEB0B2B57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23" y="6259202"/>
            <a:ext cx="1412940" cy="41564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EFED67C-E4C0-1A48-9582-F60B9FAA8AFB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033163" y="1138492"/>
            <a:ext cx="8110837" cy="55821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3E912-47D0-204E-BE82-9B0B68DB5FF2}"/>
              </a:ext>
            </a:extLst>
          </p:cNvPr>
          <p:cNvSpPr txBox="1"/>
          <p:nvPr/>
        </p:nvSpPr>
        <p:spPr>
          <a:xfrm>
            <a:off x="10971957" y="6250632"/>
            <a:ext cx="142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GB" b="1" noProof="1">
                <a:solidFill>
                  <a:schemeClr val="accent1"/>
                </a:solidFill>
              </a:rPr>
              <a:t>vito.be</a:t>
            </a:r>
          </a:p>
        </p:txBody>
      </p:sp>
    </p:spTree>
    <p:extLst>
      <p:ext uri="{BB962C8B-B14F-4D97-AF65-F5344CB8AC3E}">
        <p14:creationId xmlns:p14="http://schemas.microsoft.com/office/powerpoint/2010/main" val="436003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1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D6ED-F8F1-144E-9BB9-DBCBA383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158" y="234501"/>
            <a:ext cx="8538354" cy="881784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5B1B9-1D9F-1D44-9B82-9310CF8F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159" y="1867194"/>
            <a:ext cx="5605148" cy="4147663"/>
          </a:xfrm>
        </p:spPr>
        <p:txBody>
          <a:bodyPr>
            <a:normAutofit/>
          </a:bodyPr>
          <a:lstStyle>
            <a:lvl1pPr marL="271463" indent="-271463">
              <a:spcBef>
                <a:spcPts val="700"/>
              </a:spcBef>
              <a:buClr>
                <a:schemeClr val="accent5"/>
              </a:buClr>
              <a:buFont typeface="Wingdings" pitchFamily="2" charset="2"/>
              <a:buChar char="§"/>
              <a:tabLst/>
              <a:defRPr sz="2000">
                <a:solidFill>
                  <a:schemeClr val="accent1"/>
                </a:solidFill>
              </a:defRPr>
            </a:lvl1pPr>
            <a:lvl2pPr marL="498475" indent="-227013">
              <a:spcBef>
                <a:spcPts val="700"/>
              </a:spcBef>
              <a:buClr>
                <a:schemeClr val="accent5"/>
              </a:buClr>
              <a:tabLst/>
              <a:defRPr sz="1800">
                <a:solidFill>
                  <a:schemeClr val="accent1"/>
                </a:solidFill>
              </a:defRPr>
            </a:lvl2pPr>
            <a:lvl3pPr marL="758825" indent="-225425">
              <a:spcBef>
                <a:spcPts val="700"/>
              </a:spcBef>
              <a:buClr>
                <a:schemeClr val="accent5"/>
              </a:buClr>
              <a:buFont typeface="System Font Regular"/>
              <a:buChar char="-"/>
              <a:tabLst/>
              <a:defRPr sz="1600">
                <a:solidFill>
                  <a:schemeClr val="accent1"/>
                </a:solidFill>
              </a:defRPr>
            </a:lvl3pPr>
            <a:lvl4pPr marL="984250" indent="-225425">
              <a:spcBef>
                <a:spcPts val="700"/>
              </a:spcBef>
              <a:buClr>
                <a:schemeClr val="accent5"/>
              </a:buClr>
              <a:buFont typeface="Courier New" panose="02070309020205020404" pitchFamily="49" charset="0"/>
              <a:buChar char="o"/>
              <a:tabLst/>
              <a:defRPr sz="1400">
                <a:solidFill>
                  <a:schemeClr val="accent1"/>
                </a:solidFill>
              </a:defRPr>
            </a:lvl4pPr>
            <a:lvl5pPr>
              <a:buClr>
                <a:schemeClr val="accent5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3FDFC-5640-B844-8A89-1C97A14F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7104496"/>
            <a:ext cx="2743200" cy="365125"/>
          </a:xfrm>
        </p:spPr>
        <p:txBody>
          <a:bodyPr/>
          <a:lstStyle/>
          <a:p>
            <a:fld id="{8D9B6C80-6E4C-9E41-99CA-827972CBEB8E}" type="datetimeFigureOut">
              <a:rPr lang="fr-FR" smtClean="0"/>
              <a:t>09/05/2023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65941-F347-B44E-8D5D-FB7F9F8E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104496"/>
            <a:ext cx="4114800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139F4-B41C-B14C-B581-6CFBA3FC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7104496"/>
            <a:ext cx="2743200" cy="365125"/>
          </a:xfrm>
        </p:spPr>
        <p:txBody>
          <a:bodyPr/>
          <a:lstStyle/>
          <a:p>
            <a:fld id="{1AB4D76F-E98B-8C40-B24E-DBA088A9CE8A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EFED67C-E4C0-1A48-9582-F60B9FAA8AFB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033163" y="1138492"/>
            <a:ext cx="8110837" cy="55821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D46833D-AA8A-8D4F-8006-40B94213F4D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47065" y="1960775"/>
            <a:ext cx="5244935" cy="4054082"/>
          </a:xfrm>
          <a:solidFill>
            <a:schemeClr val="bg1">
              <a:lumMod val="95000"/>
            </a:schemeClr>
          </a:solidFill>
        </p:spPr>
        <p:txBody>
          <a:bodyPr tIns="324000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 dirty="0"/>
              <a:t>Click icon to insert a picture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67A12F-59E8-9F4A-B73B-3507225CF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23" y="6259202"/>
            <a:ext cx="1412940" cy="4156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85E9DB-29FE-EC40-A9E1-347DE3CBE1C4}"/>
              </a:ext>
            </a:extLst>
          </p:cNvPr>
          <p:cNvSpPr txBox="1"/>
          <p:nvPr/>
        </p:nvSpPr>
        <p:spPr>
          <a:xfrm>
            <a:off x="10971957" y="6250632"/>
            <a:ext cx="142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GB" b="1" noProof="1">
                <a:solidFill>
                  <a:schemeClr val="accent1"/>
                </a:solidFill>
              </a:rPr>
              <a:t>vito.be</a:t>
            </a:r>
          </a:p>
        </p:txBody>
      </p:sp>
    </p:spTree>
    <p:extLst>
      <p:ext uri="{BB962C8B-B14F-4D97-AF65-F5344CB8AC3E}">
        <p14:creationId xmlns:p14="http://schemas.microsoft.com/office/powerpoint/2010/main" val="884368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1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Text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D6ED-F8F1-144E-9BB9-DBCBA383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158" y="234501"/>
            <a:ext cx="8538354" cy="881784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5B1B9-1D9F-1D44-9B82-9310CF8F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159" y="1867194"/>
            <a:ext cx="6312186" cy="4147663"/>
          </a:xfrm>
        </p:spPr>
        <p:txBody>
          <a:bodyPr>
            <a:normAutofit/>
          </a:bodyPr>
          <a:lstStyle>
            <a:lvl1pPr marL="271463" indent="-271463">
              <a:spcBef>
                <a:spcPts val="700"/>
              </a:spcBef>
              <a:buClr>
                <a:schemeClr val="accent5"/>
              </a:buClr>
              <a:buFont typeface="Wingdings" pitchFamily="2" charset="2"/>
              <a:buChar char="§"/>
              <a:tabLst/>
              <a:defRPr sz="2000">
                <a:solidFill>
                  <a:schemeClr val="accent1"/>
                </a:solidFill>
              </a:defRPr>
            </a:lvl1pPr>
            <a:lvl2pPr marL="498475" indent="-227013">
              <a:spcBef>
                <a:spcPts val="700"/>
              </a:spcBef>
              <a:buClr>
                <a:schemeClr val="accent5"/>
              </a:buClr>
              <a:tabLst/>
              <a:defRPr sz="1800">
                <a:solidFill>
                  <a:schemeClr val="accent1"/>
                </a:solidFill>
              </a:defRPr>
            </a:lvl2pPr>
            <a:lvl3pPr marL="758825" indent="-225425">
              <a:spcBef>
                <a:spcPts val="700"/>
              </a:spcBef>
              <a:buClr>
                <a:schemeClr val="accent5"/>
              </a:buClr>
              <a:buFont typeface="System Font Regular"/>
              <a:buChar char="-"/>
              <a:tabLst/>
              <a:defRPr sz="1600">
                <a:solidFill>
                  <a:schemeClr val="accent1"/>
                </a:solidFill>
              </a:defRPr>
            </a:lvl3pPr>
            <a:lvl4pPr marL="984250" indent="-225425">
              <a:spcBef>
                <a:spcPts val="700"/>
              </a:spcBef>
              <a:buClr>
                <a:schemeClr val="accent5"/>
              </a:buClr>
              <a:buFont typeface="Courier New" panose="02070309020205020404" pitchFamily="49" charset="0"/>
              <a:buChar char="o"/>
              <a:tabLst/>
              <a:defRPr sz="1400">
                <a:solidFill>
                  <a:schemeClr val="accent1"/>
                </a:solidFill>
              </a:defRPr>
            </a:lvl4pPr>
            <a:lvl5pPr>
              <a:buClr>
                <a:schemeClr val="accent5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3FDFC-5640-B844-8A89-1C97A14F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7104496"/>
            <a:ext cx="2743200" cy="365125"/>
          </a:xfrm>
        </p:spPr>
        <p:txBody>
          <a:bodyPr/>
          <a:lstStyle/>
          <a:p>
            <a:fld id="{8D9B6C80-6E4C-9E41-99CA-827972CBEB8E}" type="datetimeFigureOut">
              <a:rPr lang="fr-FR" smtClean="0"/>
              <a:t>09/05/2023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65941-F347-B44E-8D5D-FB7F9F8E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104496"/>
            <a:ext cx="4114800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139F4-B41C-B14C-B581-6CFBA3FC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7104496"/>
            <a:ext cx="2743200" cy="365125"/>
          </a:xfrm>
        </p:spPr>
        <p:txBody>
          <a:bodyPr/>
          <a:lstStyle/>
          <a:p>
            <a:fld id="{1AB4D76F-E98B-8C40-B24E-DBA088A9CE8A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EFED67C-E4C0-1A48-9582-F60B9FAA8AFB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033163" y="1138492"/>
            <a:ext cx="8110837" cy="55821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D46833D-AA8A-8D4F-8006-40B94213F4D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666892" y="1960774"/>
            <a:ext cx="4525108" cy="1944000"/>
          </a:xfrm>
          <a:solidFill>
            <a:schemeClr val="bg1">
              <a:lumMod val="95000"/>
            </a:schemeClr>
          </a:solidFill>
        </p:spPr>
        <p:txBody>
          <a:bodyPr tIns="324000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 dirty="0"/>
              <a:t>Click icon to insert a picture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1C466C9B-088D-8D45-9C71-61166198234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66891" y="4092918"/>
            <a:ext cx="4525108" cy="1944000"/>
          </a:xfrm>
          <a:solidFill>
            <a:schemeClr val="bg1">
              <a:lumMod val="95000"/>
            </a:schemeClr>
          </a:solidFill>
        </p:spPr>
        <p:txBody>
          <a:bodyPr tIns="324000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 dirty="0"/>
              <a:t>Click icon to insert a picture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FEA983-8DBE-614C-9789-CCFDE5348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23" y="6259202"/>
            <a:ext cx="1412940" cy="4156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8AFB2C-32CF-BD44-88A9-EA2B22C12EBB}"/>
              </a:ext>
            </a:extLst>
          </p:cNvPr>
          <p:cNvSpPr txBox="1"/>
          <p:nvPr/>
        </p:nvSpPr>
        <p:spPr>
          <a:xfrm>
            <a:off x="10971957" y="6250632"/>
            <a:ext cx="142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GB" b="1" noProof="1">
                <a:solidFill>
                  <a:schemeClr val="accent1"/>
                </a:solidFill>
              </a:rPr>
              <a:t>vito.be</a:t>
            </a:r>
          </a:p>
        </p:txBody>
      </p:sp>
    </p:spTree>
    <p:extLst>
      <p:ext uri="{BB962C8B-B14F-4D97-AF65-F5344CB8AC3E}">
        <p14:creationId xmlns:p14="http://schemas.microsoft.com/office/powerpoint/2010/main" val="2233821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1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D6ED-F8F1-144E-9BB9-DBCBA383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158" y="234501"/>
            <a:ext cx="8538354" cy="881784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5B1B9-1D9F-1D44-9B82-9310CF8F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158" y="1867194"/>
            <a:ext cx="4808843" cy="4147663"/>
          </a:xfrm>
        </p:spPr>
        <p:txBody>
          <a:bodyPr>
            <a:normAutofit/>
          </a:bodyPr>
          <a:lstStyle>
            <a:lvl1pPr marL="271463" indent="-271463">
              <a:spcBef>
                <a:spcPts val="700"/>
              </a:spcBef>
              <a:buClr>
                <a:schemeClr val="accent5"/>
              </a:buClr>
              <a:buFont typeface="Wingdings" pitchFamily="2" charset="2"/>
              <a:buChar char="§"/>
              <a:tabLst/>
              <a:defRPr sz="2000">
                <a:solidFill>
                  <a:schemeClr val="accent1"/>
                </a:solidFill>
              </a:defRPr>
            </a:lvl1pPr>
            <a:lvl2pPr marL="498475" indent="-227013">
              <a:spcBef>
                <a:spcPts val="700"/>
              </a:spcBef>
              <a:buClr>
                <a:schemeClr val="accent5"/>
              </a:buClr>
              <a:tabLst/>
              <a:defRPr sz="1800">
                <a:solidFill>
                  <a:schemeClr val="accent1"/>
                </a:solidFill>
              </a:defRPr>
            </a:lvl2pPr>
            <a:lvl3pPr marL="758825" indent="-225425">
              <a:spcBef>
                <a:spcPts val="700"/>
              </a:spcBef>
              <a:buClr>
                <a:schemeClr val="accent5"/>
              </a:buClr>
              <a:buFont typeface="System Font Regular"/>
              <a:buChar char="-"/>
              <a:tabLst/>
              <a:defRPr sz="1600">
                <a:solidFill>
                  <a:schemeClr val="accent1"/>
                </a:solidFill>
              </a:defRPr>
            </a:lvl3pPr>
            <a:lvl4pPr marL="984250" indent="-225425">
              <a:spcBef>
                <a:spcPts val="700"/>
              </a:spcBef>
              <a:buClr>
                <a:schemeClr val="accent5"/>
              </a:buClr>
              <a:buFont typeface="Courier New" panose="02070309020205020404" pitchFamily="49" charset="0"/>
              <a:buChar char="o"/>
              <a:tabLst/>
              <a:defRPr sz="1400">
                <a:solidFill>
                  <a:schemeClr val="accent1"/>
                </a:solidFill>
              </a:defRPr>
            </a:lvl4pPr>
            <a:lvl5pPr>
              <a:buClr>
                <a:schemeClr val="accent5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3FDFC-5640-B844-8A89-1C97A14F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7104496"/>
            <a:ext cx="2743200" cy="365125"/>
          </a:xfrm>
        </p:spPr>
        <p:txBody>
          <a:bodyPr/>
          <a:lstStyle/>
          <a:p>
            <a:fld id="{8D9B6C80-6E4C-9E41-99CA-827972CBEB8E}" type="datetimeFigureOut">
              <a:rPr lang="fr-FR" smtClean="0"/>
              <a:t>09/05/2023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65941-F347-B44E-8D5D-FB7F9F8E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104496"/>
            <a:ext cx="4114800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139F4-B41C-B14C-B581-6CFBA3FC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7104496"/>
            <a:ext cx="2743200" cy="365125"/>
          </a:xfrm>
        </p:spPr>
        <p:txBody>
          <a:bodyPr/>
          <a:lstStyle/>
          <a:p>
            <a:fld id="{1AB4D76F-E98B-8C40-B24E-DBA088A9CE8A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EFED67C-E4C0-1A48-9582-F60B9FAA8AFB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033163" y="1138492"/>
            <a:ext cx="8110837" cy="55821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E7869743-128B-654A-8DCE-DD71A42FBA70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209881" y="1898650"/>
            <a:ext cx="5486819" cy="4116207"/>
          </a:xfrm>
        </p:spPr>
        <p:txBody>
          <a:bodyPr tIns="468000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 dirty="0"/>
              <a:t>Click icon to insert a chart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B6BB97-4A46-434A-BFA4-E07824FAC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23" y="6259202"/>
            <a:ext cx="1412940" cy="4156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B175C6-1ED0-1442-A78A-E571A3A1401A}"/>
              </a:ext>
            </a:extLst>
          </p:cNvPr>
          <p:cNvSpPr txBox="1"/>
          <p:nvPr/>
        </p:nvSpPr>
        <p:spPr>
          <a:xfrm>
            <a:off x="10971957" y="6250632"/>
            <a:ext cx="142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GB" b="1" noProof="1">
                <a:solidFill>
                  <a:schemeClr val="accent1"/>
                </a:solidFill>
              </a:rPr>
              <a:t>vito.be</a:t>
            </a:r>
          </a:p>
        </p:txBody>
      </p:sp>
    </p:spTree>
    <p:extLst>
      <p:ext uri="{BB962C8B-B14F-4D97-AF65-F5344CB8AC3E}">
        <p14:creationId xmlns:p14="http://schemas.microsoft.com/office/powerpoint/2010/main" val="3115189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1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D6ED-F8F1-144E-9BB9-DBCBA383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158" y="234501"/>
            <a:ext cx="8538354" cy="881784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3FDFC-5640-B844-8A89-1C97A14F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7104496"/>
            <a:ext cx="2743200" cy="365125"/>
          </a:xfrm>
        </p:spPr>
        <p:txBody>
          <a:bodyPr/>
          <a:lstStyle/>
          <a:p>
            <a:fld id="{8D9B6C80-6E4C-9E41-99CA-827972CBEB8E}" type="datetimeFigureOut">
              <a:rPr lang="fr-FR" smtClean="0"/>
              <a:t>09/05/2023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65941-F347-B44E-8D5D-FB7F9F8E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104496"/>
            <a:ext cx="4114800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139F4-B41C-B14C-B581-6CFBA3FC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7104496"/>
            <a:ext cx="2743200" cy="365125"/>
          </a:xfrm>
        </p:spPr>
        <p:txBody>
          <a:bodyPr/>
          <a:lstStyle/>
          <a:p>
            <a:fld id="{1AB4D76F-E98B-8C40-B24E-DBA088A9CE8A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EFED67C-E4C0-1A48-9582-F60B9FAA8AFB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033163" y="1138492"/>
            <a:ext cx="8110837" cy="55821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B6BB97-4A46-434A-BFA4-E07824FAC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23" y="6259202"/>
            <a:ext cx="1412940" cy="4156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B175C6-1ED0-1442-A78A-E571A3A1401A}"/>
              </a:ext>
            </a:extLst>
          </p:cNvPr>
          <p:cNvSpPr txBox="1"/>
          <p:nvPr/>
        </p:nvSpPr>
        <p:spPr>
          <a:xfrm>
            <a:off x="10971957" y="6250632"/>
            <a:ext cx="142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GB" b="1" noProof="1">
                <a:solidFill>
                  <a:schemeClr val="accent1"/>
                </a:solidFill>
              </a:rPr>
              <a:t>vito.be</a:t>
            </a:r>
          </a:p>
        </p:txBody>
      </p:sp>
      <p:sp>
        <p:nvSpPr>
          <p:cNvPr id="13" name="Table Placeholder 7">
            <a:extLst>
              <a:ext uri="{FF2B5EF4-FFF2-40B4-BE49-F238E27FC236}">
                <a16:creationId xmlns:a16="http://schemas.microsoft.com/office/drawing/2014/main" id="{BFC21DE4-81B4-AF45-812B-48075F4C411B}"/>
              </a:ext>
            </a:extLst>
          </p:cNvPr>
          <p:cNvSpPr>
            <a:spLocks noGrp="1"/>
          </p:cNvSpPr>
          <p:nvPr>
            <p:ph type="tbl" sz="quarter" idx="15" hasCustomPrompt="1"/>
          </p:nvPr>
        </p:nvSpPr>
        <p:spPr>
          <a:xfrm>
            <a:off x="1127125" y="1866900"/>
            <a:ext cx="9926062" cy="4148138"/>
          </a:xfrm>
        </p:spPr>
        <p:txBody>
          <a:bodyPr tIns="288000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GB" dirty="0"/>
              <a:t>Click icon to insert  table</a:t>
            </a:r>
          </a:p>
        </p:txBody>
      </p:sp>
    </p:spTree>
    <p:extLst>
      <p:ext uri="{BB962C8B-B14F-4D97-AF65-F5344CB8AC3E}">
        <p14:creationId xmlns:p14="http://schemas.microsoft.com/office/powerpoint/2010/main" val="3066747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1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D6ED-F8F1-144E-9BB9-DBCBA383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158" y="234501"/>
            <a:ext cx="8538354" cy="881784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5B1B9-1D9F-1D44-9B82-9310CF8F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157" y="1867194"/>
            <a:ext cx="10478905" cy="4147663"/>
          </a:xfrm>
        </p:spPr>
        <p:txBody>
          <a:bodyPr>
            <a:normAutofit/>
          </a:bodyPr>
          <a:lstStyle>
            <a:lvl1pPr marL="271463" indent="-271463">
              <a:spcBef>
                <a:spcPts val="700"/>
              </a:spcBef>
              <a:buClr>
                <a:schemeClr val="accent5"/>
              </a:buClr>
              <a:buFont typeface="Wingdings" pitchFamily="2" charset="2"/>
              <a:buChar char="§"/>
              <a:tabLst/>
              <a:defRPr sz="2000">
                <a:solidFill>
                  <a:schemeClr val="accent1"/>
                </a:solidFill>
              </a:defRPr>
            </a:lvl1pPr>
            <a:lvl2pPr marL="498475" indent="-227013">
              <a:spcBef>
                <a:spcPts val="700"/>
              </a:spcBef>
              <a:buClr>
                <a:schemeClr val="accent5"/>
              </a:buClr>
              <a:tabLst/>
              <a:defRPr sz="1800">
                <a:solidFill>
                  <a:schemeClr val="accent1"/>
                </a:solidFill>
              </a:defRPr>
            </a:lvl2pPr>
            <a:lvl3pPr marL="758825" indent="-225425">
              <a:spcBef>
                <a:spcPts val="700"/>
              </a:spcBef>
              <a:buClr>
                <a:schemeClr val="accent5"/>
              </a:buClr>
              <a:buFont typeface="System Font Regular"/>
              <a:buChar char="-"/>
              <a:tabLst/>
              <a:defRPr sz="1600">
                <a:solidFill>
                  <a:schemeClr val="accent1"/>
                </a:solidFill>
              </a:defRPr>
            </a:lvl3pPr>
            <a:lvl4pPr marL="984250" indent="-225425">
              <a:spcBef>
                <a:spcPts val="700"/>
              </a:spcBef>
              <a:buClr>
                <a:schemeClr val="accent5"/>
              </a:buClr>
              <a:buFont typeface="Courier New" panose="02070309020205020404" pitchFamily="49" charset="0"/>
              <a:buChar char="o"/>
              <a:tabLst/>
              <a:defRPr sz="1400">
                <a:solidFill>
                  <a:schemeClr val="accent1"/>
                </a:solidFill>
              </a:defRPr>
            </a:lvl4pPr>
            <a:lvl5pPr>
              <a:buClr>
                <a:schemeClr val="accent5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3FDFC-5640-B844-8A89-1C97A14F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7104496"/>
            <a:ext cx="2743200" cy="365125"/>
          </a:xfrm>
        </p:spPr>
        <p:txBody>
          <a:bodyPr/>
          <a:lstStyle/>
          <a:p>
            <a:fld id="{8D9B6C80-6E4C-9E41-99CA-827972CBEB8E}" type="datetimeFigureOut">
              <a:rPr lang="fr-FR" smtClean="0"/>
              <a:t>09/05/2023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65941-F347-B44E-8D5D-FB7F9F8E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104496"/>
            <a:ext cx="4114800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139F4-B41C-B14C-B581-6CFBA3FC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7104496"/>
            <a:ext cx="2743200" cy="365125"/>
          </a:xfrm>
        </p:spPr>
        <p:txBody>
          <a:bodyPr/>
          <a:lstStyle/>
          <a:p>
            <a:fld id="{1AB4D76F-E98B-8C40-B24E-DBA088A9CE8A}" type="slidenum">
              <a:rPr lang="fr-FR" smtClean="0"/>
              <a:t>‹#›</a:t>
            </a:fld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04237E-6FD3-A74D-8472-EEB0B2B57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23" y="6259202"/>
            <a:ext cx="1412940" cy="41564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EFED67C-E4C0-1A48-9582-F60B9FAA8AFB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033163" y="1138492"/>
            <a:ext cx="8110837" cy="55821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3E912-47D0-204E-BE82-9B0B68DB5FF2}"/>
              </a:ext>
            </a:extLst>
          </p:cNvPr>
          <p:cNvSpPr txBox="1"/>
          <p:nvPr/>
        </p:nvSpPr>
        <p:spPr>
          <a:xfrm>
            <a:off x="10971957" y="6250632"/>
            <a:ext cx="142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GB" b="1" noProof="1">
                <a:solidFill>
                  <a:schemeClr val="accent1"/>
                </a:solidFill>
              </a:rPr>
              <a:t>vito.be</a:t>
            </a:r>
          </a:p>
        </p:txBody>
      </p:sp>
    </p:spTree>
    <p:extLst>
      <p:ext uri="{BB962C8B-B14F-4D97-AF65-F5344CB8AC3E}">
        <p14:creationId xmlns:p14="http://schemas.microsoft.com/office/powerpoint/2010/main" val="1320820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1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D6ED-F8F1-144E-9BB9-DBCBA383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158" y="234501"/>
            <a:ext cx="8538354" cy="881784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5B1B9-1D9F-1D44-9B82-9310CF8F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158" y="1520042"/>
            <a:ext cx="10443734" cy="4494815"/>
          </a:xfrm>
        </p:spPr>
        <p:txBody>
          <a:bodyPr>
            <a:normAutofit/>
          </a:bodyPr>
          <a:lstStyle>
            <a:lvl1pPr marL="271463" indent="-271463">
              <a:spcBef>
                <a:spcPts val="700"/>
              </a:spcBef>
              <a:buClr>
                <a:schemeClr val="accent5"/>
              </a:buClr>
              <a:buFont typeface="Wingdings" pitchFamily="2" charset="2"/>
              <a:buChar char="§"/>
              <a:tabLst/>
              <a:defRPr sz="2000">
                <a:solidFill>
                  <a:schemeClr val="accent1"/>
                </a:solidFill>
              </a:defRPr>
            </a:lvl1pPr>
            <a:lvl2pPr marL="498475" indent="-227013">
              <a:spcBef>
                <a:spcPts val="700"/>
              </a:spcBef>
              <a:buClr>
                <a:schemeClr val="accent5"/>
              </a:buClr>
              <a:tabLst/>
              <a:defRPr sz="1800">
                <a:solidFill>
                  <a:schemeClr val="accent1"/>
                </a:solidFill>
              </a:defRPr>
            </a:lvl2pPr>
            <a:lvl3pPr marL="758825" indent="-225425">
              <a:spcBef>
                <a:spcPts val="700"/>
              </a:spcBef>
              <a:buClr>
                <a:schemeClr val="accent5"/>
              </a:buClr>
              <a:buFont typeface="System Font Regular"/>
              <a:buChar char="-"/>
              <a:tabLst/>
              <a:defRPr sz="1600">
                <a:solidFill>
                  <a:schemeClr val="accent1"/>
                </a:solidFill>
              </a:defRPr>
            </a:lvl3pPr>
            <a:lvl4pPr marL="984250" indent="-225425">
              <a:spcBef>
                <a:spcPts val="700"/>
              </a:spcBef>
              <a:buClr>
                <a:schemeClr val="accent5"/>
              </a:buClr>
              <a:buFont typeface="Courier New" panose="02070309020205020404" pitchFamily="49" charset="0"/>
              <a:buChar char="o"/>
              <a:tabLst/>
              <a:defRPr sz="1400">
                <a:solidFill>
                  <a:schemeClr val="accent1"/>
                </a:solidFill>
              </a:defRPr>
            </a:lvl4pPr>
            <a:lvl5pPr>
              <a:buClr>
                <a:schemeClr val="accent5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3FDFC-5640-B844-8A89-1C97A14F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7104496"/>
            <a:ext cx="2743200" cy="365125"/>
          </a:xfrm>
        </p:spPr>
        <p:txBody>
          <a:bodyPr/>
          <a:lstStyle/>
          <a:p>
            <a:fld id="{8D9B6C80-6E4C-9E41-99CA-827972CBEB8E}" type="datetimeFigureOut">
              <a:rPr lang="fr-FR" smtClean="0"/>
              <a:t>09/05/2023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65941-F347-B44E-8D5D-FB7F9F8E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104496"/>
            <a:ext cx="4114800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139F4-B41C-B14C-B581-6CFBA3FC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7104496"/>
            <a:ext cx="2743200" cy="365125"/>
          </a:xfrm>
        </p:spPr>
        <p:txBody>
          <a:bodyPr/>
          <a:lstStyle/>
          <a:p>
            <a:fld id="{1AB4D76F-E98B-8C40-B24E-DBA088A9CE8A}" type="slidenum">
              <a:rPr lang="fr-FR" smtClean="0"/>
              <a:t>‹#›</a:t>
            </a:fld>
            <a:endParaRPr lang="fr-F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C98EF9-5793-A74A-AA68-445F763B3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23" y="6259202"/>
            <a:ext cx="1412940" cy="4156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B5D4BE-96CE-B146-96E8-5AFF4FCFD6BA}"/>
              </a:ext>
            </a:extLst>
          </p:cNvPr>
          <p:cNvSpPr txBox="1"/>
          <p:nvPr/>
        </p:nvSpPr>
        <p:spPr>
          <a:xfrm>
            <a:off x="10971957" y="6250632"/>
            <a:ext cx="142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GB" b="1" noProof="1">
                <a:solidFill>
                  <a:schemeClr val="accent1"/>
                </a:solidFill>
              </a:rPr>
              <a:t>vito.be</a:t>
            </a:r>
          </a:p>
        </p:txBody>
      </p:sp>
    </p:spTree>
    <p:extLst>
      <p:ext uri="{BB962C8B-B14F-4D97-AF65-F5344CB8AC3E}">
        <p14:creationId xmlns:p14="http://schemas.microsoft.com/office/powerpoint/2010/main" val="31916248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1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, 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D6ED-F8F1-144E-9BB9-DBCBA383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158" y="234501"/>
            <a:ext cx="8538354" cy="881784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5B1B9-1D9F-1D44-9B82-9310CF8F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158" y="1520042"/>
            <a:ext cx="5641019" cy="4494815"/>
          </a:xfrm>
        </p:spPr>
        <p:txBody>
          <a:bodyPr>
            <a:normAutofit/>
          </a:bodyPr>
          <a:lstStyle>
            <a:lvl1pPr marL="271463" indent="-271463">
              <a:spcBef>
                <a:spcPts val="700"/>
              </a:spcBef>
              <a:buClr>
                <a:schemeClr val="accent5"/>
              </a:buClr>
              <a:buFont typeface="Wingdings" pitchFamily="2" charset="2"/>
              <a:buChar char="§"/>
              <a:tabLst/>
              <a:defRPr sz="2000">
                <a:solidFill>
                  <a:schemeClr val="accent1"/>
                </a:solidFill>
              </a:defRPr>
            </a:lvl1pPr>
            <a:lvl2pPr marL="498475" indent="-227013">
              <a:spcBef>
                <a:spcPts val="700"/>
              </a:spcBef>
              <a:buClr>
                <a:schemeClr val="accent5"/>
              </a:buClr>
              <a:tabLst/>
              <a:defRPr sz="1800">
                <a:solidFill>
                  <a:schemeClr val="accent1"/>
                </a:solidFill>
              </a:defRPr>
            </a:lvl2pPr>
            <a:lvl3pPr marL="758825" indent="-225425">
              <a:spcBef>
                <a:spcPts val="700"/>
              </a:spcBef>
              <a:buClr>
                <a:schemeClr val="accent5"/>
              </a:buClr>
              <a:buFont typeface="System Font Regular"/>
              <a:buChar char="-"/>
              <a:tabLst/>
              <a:defRPr sz="1600">
                <a:solidFill>
                  <a:schemeClr val="accent1"/>
                </a:solidFill>
              </a:defRPr>
            </a:lvl3pPr>
            <a:lvl4pPr marL="984250" indent="-225425">
              <a:spcBef>
                <a:spcPts val="700"/>
              </a:spcBef>
              <a:buClr>
                <a:schemeClr val="accent5"/>
              </a:buClr>
              <a:buFont typeface="Courier New" panose="02070309020205020404" pitchFamily="49" charset="0"/>
              <a:buChar char="o"/>
              <a:tabLst/>
              <a:defRPr sz="1400">
                <a:solidFill>
                  <a:schemeClr val="accent1"/>
                </a:solidFill>
              </a:defRPr>
            </a:lvl4pPr>
            <a:lvl5pPr>
              <a:buClr>
                <a:schemeClr val="accent5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3FDFC-5640-B844-8A89-1C97A14F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7104496"/>
            <a:ext cx="2743200" cy="365125"/>
          </a:xfrm>
        </p:spPr>
        <p:txBody>
          <a:bodyPr/>
          <a:lstStyle/>
          <a:p>
            <a:fld id="{8D9B6C80-6E4C-9E41-99CA-827972CBEB8E}" type="datetimeFigureOut">
              <a:rPr lang="fr-FR" smtClean="0"/>
              <a:t>09/05/2023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65941-F347-B44E-8D5D-FB7F9F8E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104496"/>
            <a:ext cx="4114800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139F4-B41C-B14C-B581-6CFBA3FC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7104496"/>
            <a:ext cx="2743200" cy="365125"/>
          </a:xfrm>
        </p:spPr>
        <p:txBody>
          <a:bodyPr/>
          <a:lstStyle/>
          <a:p>
            <a:fld id="{1AB4D76F-E98B-8C40-B24E-DBA088A9CE8A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277C0D3C-4701-C242-B15C-5DB4A0FFC09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47065" y="1611984"/>
            <a:ext cx="5244935" cy="4402873"/>
          </a:xfrm>
          <a:solidFill>
            <a:schemeClr val="bg1">
              <a:lumMod val="95000"/>
            </a:schemeClr>
          </a:solidFill>
        </p:spPr>
        <p:txBody>
          <a:bodyPr tIns="324000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 dirty="0"/>
              <a:t>Click icon to insert a picture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F3E5BF-4822-5C4A-9978-5C832A365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23" y="6259202"/>
            <a:ext cx="1412940" cy="4156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9B7960-71E9-B047-A1BF-AA943739DBB0}"/>
              </a:ext>
            </a:extLst>
          </p:cNvPr>
          <p:cNvSpPr txBox="1"/>
          <p:nvPr/>
        </p:nvSpPr>
        <p:spPr>
          <a:xfrm>
            <a:off x="10971957" y="6250632"/>
            <a:ext cx="142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GB" b="1" noProof="1">
                <a:solidFill>
                  <a:schemeClr val="accent1"/>
                </a:solidFill>
              </a:rPr>
              <a:t>vito.be</a:t>
            </a:r>
          </a:p>
        </p:txBody>
      </p:sp>
    </p:spTree>
    <p:extLst>
      <p:ext uri="{BB962C8B-B14F-4D97-AF65-F5344CB8AC3E}">
        <p14:creationId xmlns:p14="http://schemas.microsoft.com/office/powerpoint/2010/main" val="2875075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1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, Text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D6ED-F8F1-144E-9BB9-DBCBA383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158" y="234501"/>
            <a:ext cx="8538354" cy="881784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5B1B9-1D9F-1D44-9B82-9310CF8F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158" y="1520042"/>
            <a:ext cx="6292090" cy="4494815"/>
          </a:xfrm>
        </p:spPr>
        <p:txBody>
          <a:bodyPr>
            <a:normAutofit/>
          </a:bodyPr>
          <a:lstStyle>
            <a:lvl1pPr marL="271463" indent="-271463">
              <a:spcBef>
                <a:spcPts val="700"/>
              </a:spcBef>
              <a:buClr>
                <a:schemeClr val="accent5"/>
              </a:buClr>
              <a:buFont typeface="Wingdings" pitchFamily="2" charset="2"/>
              <a:buChar char="§"/>
              <a:tabLst/>
              <a:defRPr sz="2000">
                <a:solidFill>
                  <a:schemeClr val="accent1"/>
                </a:solidFill>
              </a:defRPr>
            </a:lvl1pPr>
            <a:lvl2pPr marL="498475" indent="-227013">
              <a:spcBef>
                <a:spcPts val="700"/>
              </a:spcBef>
              <a:buClr>
                <a:schemeClr val="accent5"/>
              </a:buClr>
              <a:tabLst/>
              <a:defRPr sz="1800">
                <a:solidFill>
                  <a:schemeClr val="accent1"/>
                </a:solidFill>
              </a:defRPr>
            </a:lvl2pPr>
            <a:lvl3pPr marL="758825" indent="-225425">
              <a:spcBef>
                <a:spcPts val="700"/>
              </a:spcBef>
              <a:buClr>
                <a:schemeClr val="accent5"/>
              </a:buClr>
              <a:buFont typeface="System Font Regular"/>
              <a:buChar char="-"/>
              <a:tabLst/>
              <a:defRPr sz="1600">
                <a:solidFill>
                  <a:schemeClr val="accent1"/>
                </a:solidFill>
              </a:defRPr>
            </a:lvl3pPr>
            <a:lvl4pPr marL="984250" indent="-225425">
              <a:spcBef>
                <a:spcPts val="700"/>
              </a:spcBef>
              <a:buClr>
                <a:schemeClr val="accent5"/>
              </a:buClr>
              <a:buFont typeface="Courier New" panose="02070309020205020404" pitchFamily="49" charset="0"/>
              <a:buChar char="o"/>
              <a:tabLst/>
              <a:defRPr sz="1400">
                <a:solidFill>
                  <a:schemeClr val="accent1"/>
                </a:solidFill>
              </a:defRPr>
            </a:lvl4pPr>
            <a:lvl5pPr>
              <a:buClr>
                <a:schemeClr val="accent5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3FDFC-5640-B844-8A89-1C97A14F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7104496"/>
            <a:ext cx="2743200" cy="365125"/>
          </a:xfrm>
        </p:spPr>
        <p:txBody>
          <a:bodyPr/>
          <a:lstStyle/>
          <a:p>
            <a:fld id="{8D9B6C80-6E4C-9E41-99CA-827972CBEB8E}" type="datetimeFigureOut">
              <a:rPr lang="fr-FR" smtClean="0"/>
              <a:t>09/05/2023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65941-F347-B44E-8D5D-FB7F9F8E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104496"/>
            <a:ext cx="4114800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139F4-B41C-B14C-B581-6CFBA3FC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7104496"/>
            <a:ext cx="2743200" cy="365125"/>
          </a:xfrm>
        </p:spPr>
        <p:txBody>
          <a:bodyPr/>
          <a:lstStyle/>
          <a:p>
            <a:fld id="{1AB4D76F-E98B-8C40-B24E-DBA088A9CE8A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6B9CC72C-C902-0F4E-A0F6-A88EF385CCE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666892" y="1649843"/>
            <a:ext cx="4525108" cy="2088000"/>
          </a:xfrm>
          <a:solidFill>
            <a:schemeClr val="bg1">
              <a:lumMod val="95000"/>
            </a:schemeClr>
          </a:solidFill>
        </p:spPr>
        <p:txBody>
          <a:bodyPr tIns="324000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 dirty="0"/>
              <a:t>Click icon to insert a picture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44F310A7-07BB-4D40-963C-3D7EB8AD0C0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66891" y="3942761"/>
            <a:ext cx="4525108" cy="2088000"/>
          </a:xfrm>
          <a:solidFill>
            <a:schemeClr val="bg1">
              <a:lumMod val="95000"/>
            </a:schemeClr>
          </a:solidFill>
        </p:spPr>
        <p:txBody>
          <a:bodyPr tIns="324000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 dirty="0"/>
              <a:t>Click icon to insert a picture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6F6FB2-284E-904E-8C42-029BDAF58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23" y="6259202"/>
            <a:ext cx="1412940" cy="4156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619C19-790A-2942-A71F-67018BBC2556}"/>
              </a:ext>
            </a:extLst>
          </p:cNvPr>
          <p:cNvSpPr txBox="1"/>
          <p:nvPr/>
        </p:nvSpPr>
        <p:spPr>
          <a:xfrm>
            <a:off x="10971957" y="6250632"/>
            <a:ext cx="142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GB" b="1" noProof="1">
                <a:solidFill>
                  <a:schemeClr val="accent1"/>
                </a:solidFill>
              </a:rPr>
              <a:t>vito.be</a:t>
            </a:r>
          </a:p>
        </p:txBody>
      </p:sp>
    </p:spTree>
    <p:extLst>
      <p:ext uri="{BB962C8B-B14F-4D97-AF65-F5344CB8AC3E}">
        <p14:creationId xmlns:p14="http://schemas.microsoft.com/office/powerpoint/2010/main" val="1838605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1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D6ED-F8F1-144E-9BB9-DBCBA383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158" y="234501"/>
            <a:ext cx="8538354" cy="881784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5B1B9-1D9F-1D44-9B82-9310CF8F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158" y="1520042"/>
            <a:ext cx="4948962" cy="4494815"/>
          </a:xfrm>
        </p:spPr>
        <p:txBody>
          <a:bodyPr>
            <a:normAutofit/>
          </a:bodyPr>
          <a:lstStyle>
            <a:lvl1pPr marL="271463" indent="-271463">
              <a:spcBef>
                <a:spcPts val="700"/>
              </a:spcBef>
              <a:buClr>
                <a:schemeClr val="accent5"/>
              </a:buClr>
              <a:buFont typeface="Wingdings" pitchFamily="2" charset="2"/>
              <a:buChar char="§"/>
              <a:tabLst/>
              <a:defRPr sz="2000">
                <a:solidFill>
                  <a:schemeClr val="accent1"/>
                </a:solidFill>
              </a:defRPr>
            </a:lvl1pPr>
            <a:lvl2pPr marL="498475" indent="-227013">
              <a:spcBef>
                <a:spcPts val="700"/>
              </a:spcBef>
              <a:buClr>
                <a:schemeClr val="accent5"/>
              </a:buClr>
              <a:tabLst/>
              <a:defRPr sz="1800">
                <a:solidFill>
                  <a:schemeClr val="accent1"/>
                </a:solidFill>
              </a:defRPr>
            </a:lvl2pPr>
            <a:lvl3pPr marL="758825" indent="-225425">
              <a:spcBef>
                <a:spcPts val="700"/>
              </a:spcBef>
              <a:buClr>
                <a:schemeClr val="accent5"/>
              </a:buClr>
              <a:buFont typeface="System Font Regular"/>
              <a:buChar char="-"/>
              <a:tabLst/>
              <a:defRPr sz="1600">
                <a:solidFill>
                  <a:schemeClr val="accent1"/>
                </a:solidFill>
              </a:defRPr>
            </a:lvl3pPr>
            <a:lvl4pPr marL="984250" indent="-225425">
              <a:spcBef>
                <a:spcPts val="700"/>
              </a:spcBef>
              <a:buClr>
                <a:schemeClr val="accent5"/>
              </a:buClr>
              <a:buFont typeface="Courier New" panose="02070309020205020404" pitchFamily="49" charset="0"/>
              <a:buChar char="o"/>
              <a:tabLst/>
              <a:defRPr sz="1400">
                <a:solidFill>
                  <a:schemeClr val="accent1"/>
                </a:solidFill>
              </a:defRPr>
            </a:lvl4pPr>
            <a:lvl5pPr>
              <a:buClr>
                <a:schemeClr val="accent5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3FDFC-5640-B844-8A89-1C97A14F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7104496"/>
            <a:ext cx="2743200" cy="365125"/>
          </a:xfrm>
        </p:spPr>
        <p:txBody>
          <a:bodyPr/>
          <a:lstStyle/>
          <a:p>
            <a:fld id="{8D9B6C80-6E4C-9E41-99CA-827972CBEB8E}" type="datetimeFigureOut">
              <a:rPr lang="fr-FR" smtClean="0"/>
              <a:t>09/05/2023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65941-F347-B44E-8D5D-FB7F9F8E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104496"/>
            <a:ext cx="4114800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139F4-B41C-B14C-B581-6CFBA3FC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7104496"/>
            <a:ext cx="2743200" cy="365125"/>
          </a:xfrm>
        </p:spPr>
        <p:txBody>
          <a:bodyPr/>
          <a:lstStyle/>
          <a:p>
            <a:fld id="{1AB4D76F-E98B-8C40-B24E-DBA088A9CE8A}" type="slidenum">
              <a:rPr lang="fr-FR" smtClean="0"/>
              <a:t>‹#›</a:t>
            </a:fld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04237E-6FD3-A74D-8472-EEB0B2B57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23" y="6259202"/>
            <a:ext cx="1412940" cy="415640"/>
          </a:xfrm>
          <a:prstGeom prst="rect">
            <a:avLst/>
          </a:prstGeom>
        </p:spPr>
      </p:pic>
      <p:sp>
        <p:nvSpPr>
          <p:cNvPr id="9" name="Chart Placeholder 9">
            <a:extLst>
              <a:ext uri="{FF2B5EF4-FFF2-40B4-BE49-F238E27FC236}">
                <a16:creationId xmlns:a16="http://schemas.microsoft.com/office/drawing/2014/main" id="{25FF5F77-0C36-C648-97CC-7317D9CA4B1C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209881" y="1520042"/>
            <a:ext cx="5486819" cy="4494815"/>
          </a:xfrm>
        </p:spPr>
        <p:txBody>
          <a:bodyPr tIns="468000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 dirty="0"/>
              <a:t>Click icon to insert a chart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A166D3-E4BB-9640-BF04-9836D98D39A3}"/>
              </a:ext>
            </a:extLst>
          </p:cNvPr>
          <p:cNvSpPr txBox="1"/>
          <p:nvPr/>
        </p:nvSpPr>
        <p:spPr>
          <a:xfrm>
            <a:off x="10971957" y="6250632"/>
            <a:ext cx="142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GB" b="1" noProof="1">
                <a:solidFill>
                  <a:schemeClr val="accent1"/>
                </a:solidFill>
              </a:rPr>
              <a:t>vito.be</a:t>
            </a:r>
          </a:p>
        </p:txBody>
      </p:sp>
    </p:spTree>
    <p:extLst>
      <p:ext uri="{BB962C8B-B14F-4D97-AF65-F5344CB8AC3E}">
        <p14:creationId xmlns:p14="http://schemas.microsoft.com/office/powerpoint/2010/main" val="2781644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1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D6ED-F8F1-144E-9BB9-DBCBA383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158" y="234501"/>
            <a:ext cx="8538354" cy="881784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3FDFC-5640-B844-8A89-1C97A14F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7104496"/>
            <a:ext cx="2743200" cy="365125"/>
          </a:xfrm>
        </p:spPr>
        <p:txBody>
          <a:bodyPr/>
          <a:lstStyle/>
          <a:p>
            <a:fld id="{8D9B6C80-6E4C-9E41-99CA-827972CBEB8E}" type="datetimeFigureOut">
              <a:rPr lang="fr-FR" smtClean="0"/>
              <a:t>09/05/2023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65941-F347-B44E-8D5D-FB7F9F8E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104496"/>
            <a:ext cx="4114800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139F4-B41C-B14C-B581-6CFBA3FC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7104496"/>
            <a:ext cx="2743200" cy="365125"/>
          </a:xfrm>
        </p:spPr>
        <p:txBody>
          <a:bodyPr/>
          <a:lstStyle/>
          <a:p>
            <a:fld id="{1AB4D76F-E98B-8C40-B24E-DBA088A9CE8A}" type="slidenum">
              <a:rPr lang="fr-FR" smtClean="0"/>
              <a:t>‹#›</a:t>
            </a:fld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04237E-6FD3-A74D-8472-EEB0B2B57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23" y="6259202"/>
            <a:ext cx="1412940" cy="415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A166D3-E4BB-9640-BF04-9836D98D39A3}"/>
              </a:ext>
            </a:extLst>
          </p:cNvPr>
          <p:cNvSpPr txBox="1"/>
          <p:nvPr/>
        </p:nvSpPr>
        <p:spPr>
          <a:xfrm>
            <a:off x="10971957" y="6250632"/>
            <a:ext cx="142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GB" b="1" noProof="1">
                <a:solidFill>
                  <a:schemeClr val="accent1"/>
                </a:solidFill>
              </a:rPr>
              <a:t>vito.be</a:t>
            </a:r>
          </a:p>
        </p:txBody>
      </p:sp>
      <p:sp>
        <p:nvSpPr>
          <p:cNvPr id="10" name="Table Placeholder 7">
            <a:extLst>
              <a:ext uri="{FF2B5EF4-FFF2-40B4-BE49-F238E27FC236}">
                <a16:creationId xmlns:a16="http://schemas.microsoft.com/office/drawing/2014/main" id="{C20B2B7C-1923-EE4E-A3C6-68B36BDFFB2A}"/>
              </a:ext>
            </a:extLst>
          </p:cNvPr>
          <p:cNvSpPr>
            <a:spLocks noGrp="1"/>
          </p:cNvSpPr>
          <p:nvPr>
            <p:ph type="tbl" sz="quarter" idx="15" hasCustomPrompt="1"/>
          </p:nvPr>
        </p:nvSpPr>
        <p:spPr>
          <a:xfrm>
            <a:off x="1127125" y="1545939"/>
            <a:ext cx="9926062" cy="4469099"/>
          </a:xfrm>
        </p:spPr>
        <p:txBody>
          <a:bodyPr tIns="288000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GB" dirty="0"/>
              <a:t>Click icon to insert  table</a:t>
            </a:r>
          </a:p>
        </p:txBody>
      </p:sp>
    </p:spTree>
    <p:extLst>
      <p:ext uri="{BB962C8B-B14F-4D97-AF65-F5344CB8AC3E}">
        <p14:creationId xmlns:p14="http://schemas.microsoft.com/office/powerpoint/2010/main" val="307193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1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D6ED-F8F1-144E-9BB9-DBCBA383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158" y="234501"/>
            <a:ext cx="8538354" cy="881784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3FDFC-5640-B844-8A89-1C97A14F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7104496"/>
            <a:ext cx="2743200" cy="365125"/>
          </a:xfrm>
        </p:spPr>
        <p:txBody>
          <a:bodyPr/>
          <a:lstStyle/>
          <a:p>
            <a:fld id="{8D9B6C80-6E4C-9E41-99CA-827972CBEB8E}" type="datetimeFigureOut">
              <a:rPr lang="fr-FR" smtClean="0"/>
              <a:t>09/05/2023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65941-F347-B44E-8D5D-FB7F9F8E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104496"/>
            <a:ext cx="4114800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139F4-B41C-B14C-B581-6CFBA3FC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7104496"/>
            <a:ext cx="2743200" cy="365125"/>
          </a:xfrm>
        </p:spPr>
        <p:txBody>
          <a:bodyPr/>
          <a:lstStyle/>
          <a:p>
            <a:fld id="{1AB4D76F-E98B-8C40-B24E-DBA088A9CE8A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EFED67C-E4C0-1A48-9582-F60B9FAA8AFB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033163" y="1138492"/>
            <a:ext cx="8110837" cy="55821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B6BB97-4A46-434A-BFA4-E07824FAC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23" y="6259202"/>
            <a:ext cx="1412940" cy="4156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B175C6-1ED0-1442-A78A-E571A3A1401A}"/>
              </a:ext>
            </a:extLst>
          </p:cNvPr>
          <p:cNvSpPr txBox="1"/>
          <p:nvPr/>
        </p:nvSpPr>
        <p:spPr>
          <a:xfrm>
            <a:off x="10971957" y="6250632"/>
            <a:ext cx="142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GB" b="1" noProof="1">
                <a:solidFill>
                  <a:schemeClr val="accent1"/>
                </a:solidFill>
              </a:rPr>
              <a:t>vito.be</a:t>
            </a:r>
          </a:p>
        </p:txBody>
      </p:sp>
    </p:spTree>
    <p:extLst>
      <p:ext uri="{BB962C8B-B14F-4D97-AF65-F5344CB8AC3E}">
        <p14:creationId xmlns:p14="http://schemas.microsoft.com/office/powerpoint/2010/main" val="2702846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1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D6ED-F8F1-144E-9BB9-DBCBA383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158" y="234501"/>
            <a:ext cx="8538354" cy="881784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3FDFC-5640-B844-8A89-1C97A14F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7104496"/>
            <a:ext cx="2743200" cy="365125"/>
          </a:xfrm>
        </p:spPr>
        <p:txBody>
          <a:bodyPr/>
          <a:lstStyle/>
          <a:p>
            <a:fld id="{8D9B6C80-6E4C-9E41-99CA-827972CBEB8E}" type="datetimeFigureOut">
              <a:rPr lang="fr-FR" smtClean="0"/>
              <a:t>09/05/2023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65941-F347-B44E-8D5D-FB7F9F8E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104496"/>
            <a:ext cx="4114800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139F4-B41C-B14C-B581-6CFBA3FC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7104496"/>
            <a:ext cx="2743200" cy="365125"/>
          </a:xfrm>
        </p:spPr>
        <p:txBody>
          <a:bodyPr/>
          <a:lstStyle/>
          <a:p>
            <a:fld id="{1AB4D76F-E98B-8C40-B24E-DBA088A9CE8A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EFED67C-E4C0-1A48-9582-F60B9FAA8AFB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033163" y="1138492"/>
            <a:ext cx="8110837" cy="55821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B6BB97-4A46-434A-BFA4-E07824FAC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23" y="6259202"/>
            <a:ext cx="1412940" cy="4156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B175C6-1ED0-1442-A78A-E571A3A1401A}"/>
              </a:ext>
            </a:extLst>
          </p:cNvPr>
          <p:cNvSpPr txBox="1"/>
          <p:nvPr/>
        </p:nvSpPr>
        <p:spPr>
          <a:xfrm>
            <a:off x="10971957" y="6250632"/>
            <a:ext cx="142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GB" b="1" noProof="1">
                <a:solidFill>
                  <a:schemeClr val="accent1"/>
                </a:solidFill>
              </a:rPr>
              <a:t>vito.be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E6993C-4425-C344-938D-0C1FC7052A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3158" y="3748178"/>
            <a:ext cx="9877425" cy="72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6FA83F-B333-7F4F-B938-9EB51B5130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45417" y="3164194"/>
            <a:ext cx="36000" cy="612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71243D7-1271-4443-A1A3-D61ADE36B7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1823" y="2126363"/>
            <a:ext cx="1638300" cy="983458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1400" b="1">
                <a:solidFill>
                  <a:schemeClr val="accent1"/>
                </a:solidFill>
              </a:defRPr>
            </a:lvl1pPr>
            <a:lvl2pPr marL="12700" indent="0" algn="ctr">
              <a:buFontTx/>
              <a:buNone/>
              <a:tabLst/>
              <a:defRPr sz="1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64754B0-73A0-D74A-A2E7-47D53038EF2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408938" y="4476823"/>
            <a:ext cx="1638300" cy="983458"/>
          </a:xfrm>
        </p:spPr>
        <p:txBody>
          <a:bodyPr anchor="t">
            <a:noAutofit/>
          </a:bodyPr>
          <a:lstStyle>
            <a:lvl1pPr marL="0" indent="0" algn="ctr">
              <a:buFontTx/>
              <a:buNone/>
              <a:defRPr sz="1400" b="1"/>
            </a:lvl1pPr>
            <a:lvl2pPr marL="12700" indent="0" algn="ctr">
              <a:buFontTx/>
              <a:buNone/>
              <a:tabLst/>
              <a:defRPr sz="1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F19183-ABF7-854F-A393-30E0C9B1FF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09800" y="3784754"/>
            <a:ext cx="36000" cy="612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F5A605-8BB5-E142-A20D-AC83F50A5C8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61653" y="3164194"/>
            <a:ext cx="36000" cy="612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7325FB54-CCB0-0D47-92B4-1170D2063CA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458059" y="2126363"/>
            <a:ext cx="1638300" cy="983458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1400" b="1">
                <a:solidFill>
                  <a:schemeClr val="accent1"/>
                </a:solidFill>
              </a:defRPr>
            </a:lvl1pPr>
            <a:lvl2pPr marL="12700" indent="0" algn="ctr">
              <a:buFontTx/>
              <a:buNone/>
              <a:tabLst/>
              <a:defRPr sz="1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6C10A245-54AE-A841-BA3B-2BC6B6B5B8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77889" y="3164194"/>
            <a:ext cx="36000" cy="612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63C9C43D-ADCF-B449-9067-BAE811640F2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74295" y="2126363"/>
            <a:ext cx="1638300" cy="983458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1400" b="1">
                <a:solidFill>
                  <a:schemeClr val="accent1"/>
                </a:solidFill>
              </a:defRPr>
            </a:lvl1pPr>
            <a:lvl2pPr marL="12700" indent="0" algn="ctr">
              <a:buFontTx/>
              <a:buNone/>
              <a:tabLst/>
              <a:defRPr sz="1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98085A7C-665C-9B4C-8194-E3F78D17544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294125" y="3164194"/>
            <a:ext cx="36000" cy="612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06DBA024-E318-C040-B6DC-998C557D2A4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90531" y="2126363"/>
            <a:ext cx="1638300" cy="983458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1400" b="1">
                <a:solidFill>
                  <a:schemeClr val="accent1"/>
                </a:solidFill>
              </a:defRPr>
            </a:lvl1pPr>
            <a:lvl2pPr marL="12700" indent="0" algn="ctr">
              <a:buFontTx/>
              <a:buNone/>
              <a:tabLst/>
              <a:defRPr sz="1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B0014FD0-E64F-4C45-A6E1-329A4CE030A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10361" y="3164194"/>
            <a:ext cx="36000" cy="612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BB96F171-8CB9-6C4E-AD18-831364B4103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506767" y="2126363"/>
            <a:ext cx="1638300" cy="983458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1400" b="1">
                <a:solidFill>
                  <a:schemeClr val="accent1"/>
                </a:solidFill>
              </a:defRPr>
            </a:lvl1pPr>
            <a:lvl2pPr marL="12700" indent="0" algn="ctr">
              <a:buFontTx/>
              <a:buNone/>
              <a:tabLst/>
              <a:defRPr sz="1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85FFF75B-3794-7E49-AF19-BF2C771D29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22442" y="4476823"/>
            <a:ext cx="1638300" cy="983458"/>
          </a:xfrm>
        </p:spPr>
        <p:txBody>
          <a:bodyPr anchor="t">
            <a:noAutofit/>
          </a:bodyPr>
          <a:lstStyle>
            <a:lvl1pPr marL="0" indent="0" algn="ctr">
              <a:buFontTx/>
              <a:buNone/>
              <a:defRPr sz="1400" b="1">
                <a:solidFill>
                  <a:schemeClr val="accent1"/>
                </a:solidFill>
              </a:defRPr>
            </a:lvl1pPr>
            <a:lvl2pPr marL="12700" indent="0" algn="ctr">
              <a:buFontTx/>
              <a:buNone/>
              <a:tabLst/>
              <a:defRPr sz="1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634CF6AF-5661-3E4D-83DB-C15E16D3462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23304" y="3784754"/>
            <a:ext cx="36000" cy="612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38DB5C9-0165-2B43-971A-AD22AD11298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435946" y="4476823"/>
            <a:ext cx="1638300" cy="983458"/>
          </a:xfrm>
        </p:spPr>
        <p:txBody>
          <a:bodyPr anchor="t">
            <a:noAutofit/>
          </a:bodyPr>
          <a:lstStyle>
            <a:lvl1pPr marL="0" indent="0" algn="ctr">
              <a:buFontTx/>
              <a:buNone/>
              <a:defRPr sz="1400" b="1">
                <a:solidFill>
                  <a:schemeClr val="accent1"/>
                </a:solidFill>
              </a:defRPr>
            </a:lvl1pPr>
            <a:lvl2pPr marL="12700" indent="0" algn="ctr">
              <a:buFontTx/>
              <a:buNone/>
              <a:tabLst/>
              <a:defRPr sz="1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43542C71-F6D0-FE4C-AC39-99A6F427CC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36808" y="3784754"/>
            <a:ext cx="36000" cy="612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DC40323E-33C7-3348-B410-E2E65DEAE52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449450" y="4476823"/>
            <a:ext cx="1638300" cy="983458"/>
          </a:xfrm>
        </p:spPr>
        <p:txBody>
          <a:bodyPr anchor="t">
            <a:noAutofit/>
          </a:bodyPr>
          <a:lstStyle>
            <a:lvl1pPr marL="0" indent="0" algn="ctr">
              <a:buFontTx/>
              <a:buNone/>
              <a:defRPr sz="1400" b="1">
                <a:solidFill>
                  <a:schemeClr val="accent1"/>
                </a:solidFill>
              </a:defRPr>
            </a:lvl1pPr>
            <a:lvl2pPr marL="12700" indent="0" algn="ctr">
              <a:buFontTx/>
              <a:buNone/>
              <a:tabLst/>
              <a:defRPr sz="1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22DA1606-0568-4242-9820-9C583D0FB95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250312" y="3784754"/>
            <a:ext cx="36000" cy="612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F2D8B01B-F61D-4446-A53C-DD3C3858A5A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462954" y="4476823"/>
            <a:ext cx="1638300" cy="983458"/>
          </a:xfrm>
        </p:spPr>
        <p:txBody>
          <a:bodyPr anchor="t">
            <a:noAutofit/>
          </a:bodyPr>
          <a:lstStyle>
            <a:lvl1pPr marL="0" indent="0" algn="ctr">
              <a:buFontTx/>
              <a:buNone/>
              <a:defRPr sz="1400" b="1">
                <a:solidFill>
                  <a:schemeClr val="accent1"/>
                </a:solidFill>
              </a:defRPr>
            </a:lvl1pPr>
            <a:lvl2pPr marL="12700" indent="0" algn="ctr">
              <a:buFontTx/>
              <a:buNone/>
              <a:tabLst/>
              <a:defRPr sz="1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5E7831FC-2811-6346-A2FE-6EB21E476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263816" y="3784754"/>
            <a:ext cx="36000" cy="612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8861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1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screen Picture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5F6C448-6586-834C-9B17-D15F58B9BB1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  <a:alpha val="78093"/>
            </a:schemeClr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 dirty="0"/>
              <a:t>Click icon to insert a picture (light)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B5F8EC50-517F-F84F-B8B9-5240B652E9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824" y="6259223"/>
            <a:ext cx="1412939" cy="415619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7104591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screen Pictur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5F6C448-6586-834C-9B17-D15F58B9BB1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65000"/>
              <a:alpha val="78093"/>
            </a:schemeClr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 dirty="0"/>
              <a:t>Click icon to insert a picture (dark)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B5F8EC50-517F-F84F-B8B9-5240B652E9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824" y="6259223"/>
            <a:ext cx="1412939" cy="415619"/>
          </a:xfr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1055867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9641C00-5DFE-1B46-B878-411155246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947" y="6097520"/>
            <a:ext cx="1784355" cy="5248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040803-8A02-5C44-9186-CF4BD18FCFF6}"/>
              </a:ext>
            </a:extLst>
          </p:cNvPr>
          <p:cNvSpPr txBox="1"/>
          <p:nvPr/>
        </p:nvSpPr>
        <p:spPr>
          <a:xfrm>
            <a:off x="10289073" y="6099911"/>
            <a:ext cx="142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GB" sz="2400" b="1" noProof="1">
                <a:solidFill>
                  <a:schemeClr val="bg1"/>
                </a:solidFill>
              </a:rPr>
              <a:t>vito.be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31B85F-B31A-7242-AE18-96479867B43D}"/>
              </a:ext>
            </a:extLst>
          </p:cNvPr>
          <p:cNvGrpSpPr/>
          <p:nvPr/>
        </p:nvGrpSpPr>
        <p:grpSpPr>
          <a:xfrm>
            <a:off x="3779987" y="521625"/>
            <a:ext cx="5652017" cy="5726267"/>
            <a:chOff x="7306220" y="1109826"/>
            <a:chExt cx="4306745" cy="436332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E763F73-2594-A343-84CF-382930479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58616" y="4315366"/>
              <a:ext cx="2643890" cy="11577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75F1567-C7EB-CC44-8B56-485DCE07D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69291" y="1109826"/>
              <a:ext cx="1743674" cy="231917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8DF3218-E974-5F4D-85AB-7D1553E15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06220" y="1198661"/>
              <a:ext cx="1213185" cy="3240817"/>
            </a:xfrm>
            <a:prstGeom prst="rect">
              <a:avLst/>
            </a:prstGeom>
          </p:spPr>
        </p:pic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1CF03-8A8E-1846-A7BE-8DF1908583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6057" y="1684860"/>
            <a:ext cx="3890963" cy="30436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3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20018097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screen for l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ED5B27-55F7-724E-8B45-AA5AAB00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6C80-6E4C-9E41-99CA-827972CBEB8E}" type="datetimeFigureOut">
              <a:rPr lang="fr-FR" smtClean="0"/>
              <a:t>09/05/2023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E7BDF4-55DA-7C40-95B8-7EA499D7E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811B4-8FE1-5F44-8D05-4A88F62F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D76F-E98B-8C40-B24E-DBA088A9CE8A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5F6C448-6586-834C-9B17-D15F58B9BB1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261257"/>
            <a:ext cx="12192000" cy="7119257"/>
          </a:xfrm>
          <a:solidFill>
            <a:schemeClr val="bg1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 noProof="0" dirty="0"/>
              <a:t>Click the white surface  -&gt; Insert  -&gt; Picture (light)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60286E-C4A4-5343-86AD-AE3D28F314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4170" y="2784268"/>
            <a:ext cx="4383660" cy="1289464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1628889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- Take-Away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60317-7E91-7246-90E6-A5DAE522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417" y="2624137"/>
            <a:ext cx="3185988" cy="1600200"/>
          </a:xfr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CAB6BD-08EB-B740-8326-E11FF8C2D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1823" y="6259202"/>
            <a:ext cx="1412940" cy="4156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646E38-F0C4-8640-B269-678413E0FDA2}"/>
              </a:ext>
            </a:extLst>
          </p:cNvPr>
          <p:cNvSpPr txBox="1"/>
          <p:nvPr/>
        </p:nvSpPr>
        <p:spPr>
          <a:xfrm>
            <a:off x="10971957" y="6250632"/>
            <a:ext cx="142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GB" b="1" noProof="1">
                <a:solidFill>
                  <a:schemeClr val="bg1"/>
                </a:solidFill>
              </a:rPr>
              <a:t>vito.be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B7159C-7415-8844-A680-A08956B1D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1144" y="1355168"/>
            <a:ext cx="7216540" cy="4147663"/>
          </a:xfrm>
        </p:spPr>
        <p:txBody>
          <a:bodyPr anchor="ctr">
            <a:normAutofit/>
          </a:bodyPr>
          <a:lstStyle>
            <a:lvl1pPr marL="271463" indent="-271463">
              <a:spcBef>
                <a:spcPts val="700"/>
              </a:spcBef>
              <a:buClr>
                <a:schemeClr val="bg1"/>
              </a:buClr>
              <a:buFont typeface="Wingdings" pitchFamily="2" charset="2"/>
              <a:buChar char="§"/>
              <a:tabLst/>
              <a:defRPr sz="2000">
                <a:solidFill>
                  <a:schemeClr val="bg1"/>
                </a:solidFill>
              </a:defRPr>
            </a:lvl1pPr>
            <a:lvl2pPr marL="498475" indent="-227013">
              <a:spcBef>
                <a:spcPts val="700"/>
              </a:spcBef>
              <a:buClr>
                <a:schemeClr val="bg1"/>
              </a:buClr>
              <a:tabLst/>
              <a:defRPr sz="1800">
                <a:solidFill>
                  <a:schemeClr val="bg1"/>
                </a:solidFill>
              </a:defRPr>
            </a:lvl2pPr>
            <a:lvl3pPr marL="758825" indent="-225425">
              <a:spcBef>
                <a:spcPts val="700"/>
              </a:spcBef>
              <a:buClr>
                <a:schemeClr val="bg1"/>
              </a:buClr>
              <a:buFont typeface="System Font Regular"/>
              <a:buChar char="-"/>
              <a:tabLst/>
              <a:defRPr sz="1600">
                <a:solidFill>
                  <a:schemeClr val="bg1"/>
                </a:solidFill>
              </a:defRPr>
            </a:lvl3pPr>
            <a:lvl4pPr marL="984250" indent="-225425">
              <a:spcBef>
                <a:spcPts val="700"/>
              </a:spcBef>
              <a:buClr>
                <a:schemeClr val="bg1"/>
              </a:buClr>
              <a:buFont typeface="Courier New" panose="02070309020205020404" pitchFamily="49" charset="0"/>
              <a:buChar char="o"/>
              <a:tabLst/>
              <a:defRPr sz="1400">
                <a:solidFill>
                  <a:schemeClr val="bg1"/>
                </a:solidFill>
              </a:defRPr>
            </a:lvl4pPr>
            <a:lvl5pPr>
              <a:buClr>
                <a:schemeClr val="accent5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77744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1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Detail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1FC91BE-06A8-A04E-A4FA-2E17E7FB40BD}"/>
              </a:ext>
            </a:extLst>
          </p:cNvPr>
          <p:cNvGrpSpPr/>
          <p:nvPr/>
        </p:nvGrpSpPr>
        <p:grpSpPr>
          <a:xfrm>
            <a:off x="0" y="-1"/>
            <a:ext cx="10646006" cy="6858001"/>
            <a:chOff x="0" y="-1"/>
            <a:chExt cx="10646006" cy="68580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E763F73-2594-A343-84CF-3829304795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597"/>
            <a:stretch/>
          </p:blipFill>
          <p:spPr>
            <a:xfrm>
              <a:off x="2480094" y="4144510"/>
              <a:ext cx="6634129" cy="271349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75F1567-C7EB-CC44-8B56-485DCE07DD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000"/>
            <a:stretch/>
          </p:blipFill>
          <p:spPr>
            <a:xfrm>
              <a:off x="6270726" y="-1"/>
              <a:ext cx="4375280" cy="192041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8DF3218-E974-5F4D-85AB-7D1553E152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276" t="45205"/>
            <a:stretch/>
          </p:blipFill>
          <p:spPr>
            <a:xfrm>
              <a:off x="0" y="-1"/>
              <a:ext cx="2883551" cy="445593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C7AE40-46DE-4946-9D3C-489266BCB0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6005" y="1736727"/>
            <a:ext cx="5569525" cy="1237586"/>
          </a:xfrm>
          <a:noFill/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Thank you</a:t>
            </a:r>
            <a:br>
              <a:rPr lang="en-GB" dirty="0"/>
            </a:br>
            <a:r>
              <a:rPr lang="en-GB" dirty="0"/>
              <a:t>Dank u</a:t>
            </a:r>
            <a:endParaRPr lang="fr-FR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67F5877-23E7-3840-B406-F2E71B4676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46005" y="3635079"/>
            <a:ext cx="4340001" cy="1046162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Contact details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641C00-5DFE-1B46-B878-411155246B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947" y="6097520"/>
            <a:ext cx="1784355" cy="5248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040803-8A02-5C44-9186-CF4BD18FCFF6}"/>
              </a:ext>
            </a:extLst>
          </p:cNvPr>
          <p:cNvSpPr txBox="1"/>
          <p:nvPr/>
        </p:nvSpPr>
        <p:spPr>
          <a:xfrm>
            <a:off x="10289073" y="6099911"/>
            <a:ext cx="142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GB" sz="2400" b="1" noProof="1">
                <a:solidFill>
                  <a:schemeClr val="bg1"/>
                </a:solidFill>
              </a:rPr>
              <a:t>vito.be</a:t>
            </a:r>
          </a:p>
        </p:txBody>
      </p:sp>
    </p:spTree>
    <p:extLst>
      <p:ext uri="{BB962C8B-B14F-4D97-AF65-F5344CB8AC3E}">
        <p14:creationId xmlns:p14="http://schemas.microsoft.com/office/powerpoint/2010/main" val="1726204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troscreen for dar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ED5B27-55F7-724E-8B45-AA5AAB00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6C80-6E4C-9E41-99CA-827972CBEB8E}" type="datetimeFigureOut">
              <a:rPr lang="fr-FR" smtClean="0"/>
              <a:t>09/05/2023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E7BDF4-55DA-7C40-95B8-7EA499D7E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811B4-8FE1-5F44-8D05-4A88F62F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D76F-E98B-8C40-B24E-DBA088A9CE8A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5F6C448-6586-834C-9B17-D15F58B9BB1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261257"/>
            <a:ext cx="12192000" cy="7119257"/>
          </a:xfrm>
          <a:solidFill>
            <a:schemeClr val="bg1">
              <a:lumMod val="85000"/>
              <a:alpha val="78093"/>
            </a:schemeClr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 noProof="0" dirty="0"/>
              <a:t>Click the grey surface  -&gt; Insert  -&gt; Picture (dark)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60286E-C4A4-5343-86AD-AE3D28F314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4170" y="2784268"/>
            <a:ext cx="4383660" cy="1289464"/>
          </a:xfr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12303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creen - with Deivic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DA2E265-BF3E-0346-9265-2879512F926A}"/>
              </a:ext>
            </a:extLst>
          </p:cNvPr>
          <p:cNvGrpSpPr/>
          <p:nvPr/>
        </p:nvGrpSpPr>
        <p:grpSpPr>
          <a:xfrm>
            <a:off x="242717" y="-1"/>
            <a:ext cx="10299778" cy="6882203"/>
            <a:chOff x="242717" y="-1"/>
            <a:chExt cx="10299778" cy="688220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3ACDEE2-3919-7C44-935E-48DF3052F6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3771"/>
            <a:stretch/>
          </p:blipFill>
          <p:spPr>
            <a:xfrm>
              <a:off x="2759570" y="4494601"/>
              <a:ext cx="6322984" cy="238760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95467B-F804-344E-9224-E143E2C0D9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7183"/>
            <a:stretch/>
          </p:blipFill>
          <p:spPr>
            <a:xfrm>
              <a:off x="6372419" y="0"/>
              <a:ext cx="4170076" cy="237481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B18B3FA-39A7-C14B-8464-1E7CEC3788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180"/>
            <a:stretch/>
          </p:blipFill>
          <p:spPr>
            <a:xfrm>
              <a:off x="242717" y="-1"/>
              <a:ext cx="2901388" cy="479142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18AA50-4DB8-474D-8106-48F72F525A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7125" y="1122363"/>
            <a:ext cx="6267369" cy="2387600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 of the presentation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DC020-0DEB-684D-9699-F5F7DBECF8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27125" y="3602039"/>
            <a:ext cx="6267369" cy="7443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Subtitle</a:t>
            </a:r>
            <a:endParaRPr lang="fr-FR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C0870B7-099C-6B41-BC26-3741DD67FA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7125" y="4512438"/>
            <a:ext cx="5161265" cy="80803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B97DBE-CE18-664E-B3DE-0B7964E48F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947" y="6097520"/>
            <a:ext cx="1784355" cy="5248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379C90-2ABC-9044-B12A-55243AA9ECBD}"/>
              </a:ext>
            </a:extLst>
          </p:cNvPr>
          <p:cNvSpPr txBox="1"/>
          <p:nvPr/>
        </p:nvSpPr>
        <p:spPr>
          <a:xfrm>
            <a:off x="10289073" y="6099911"/>
            <a:ext cx="142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GB" sz="2400" b="1" noProof="1">
                <a:solidFill>
                  <a:schemeClr val="bg1"/>
                </a:solidFill>
              </a:rPr>
              <a:t>vito.be</a:t>
            </a:r>
          </a:p>
        </p:txBody>
      </p:sp>
    </p:spTree>
    <p:extLst>
      <p:ext uri="{BB962C8B-B14F-4D97-AF65-F5344CB8AC3E}">
        <p14:creationId xmlns:p14="http://schemas.microsoft.com/office/powerpoint/2010/main" val="4226259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2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c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AA50-4DB8-474D-8106-48F72F525A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7125" y="1122363"/>
            <a:ext cx="6267369" cy="2387600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 of the presentation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DC020-0DEB-684D-9699-F5F7DBECF8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27125" y="3602039"/>
            <a:ext cx="6267369" cy="7443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Subtitle</a:t>
            </a:r>
            <a:endParaRPr lang="fr-FR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C0870B7-099C-6B41-BC26-3741DD67FA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7125" y="4512438"/>
            <a:ext cx="5161265" cy="80803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B97DBE-CE18-664E-B3DE-0B7964E48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947" y="6097520"/>
            <a:ext cx="1784355" cy="5248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43CD00-4249-7241-BECB-D18BD8215A27}"/>
              </a:ext>
            </a:extLst>
          </p:cNvPr>
          <p:cNvSpPr txBox="1"/>
          <p:nvPr/>
        </p:nvSpPr>
        <p:spPr>
          <a:xfrm>
            <a:off x="10289073" y="6099911"/>
            <a:ext cx="142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GB" sz="2400" b="1" noProof="1">
                <a:solidFill>
                  <a:schemeClr val="bg1"/>
                </a:solidFill>
              </a:rPr>
              <a:t>vito.be</a:t>
            </a:r>
          </a:p>
        </p:txBody>
      </p:sp>
    </p:spTree>
    <p:extLst>
      <p:ext uri="{BB962C8B-B14F-4D97-AF65-F5344CB8AC3E}">
        <p14:creationId xmlns:p14="http://schemas.microsoft.com/office/powerpoint/2010/main" val="10458317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2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creen with pic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AA50-4DB8-474D-8106-48F72F525A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7125" y="1122363"/>
            <a:ext cx="5684314" cy="2387600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 of the presentation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DC020-0DEB-684D-9699-F5F7DBECF8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27125" y="3602039"/>
            <a:ext cx="5684314" cy="7443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Subtitle</a:t>
            </a:r>
            <a:endParaRPr lang="fr-FR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C0870B7-099C-6B41-BC26-3741DD67FA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7125" y="4512438"/>
            <a:ext cx="5166162" cy="80803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B97DBE-CE18-664E-B3DE-0B7964E48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947" y="6097520"/>
            <a:ext cx="1784355" cy="524898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AA77A93-94C7-D64F-8087-DB49B7D39A6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8323" y="0"/>
            <a:ext cx="4983678" cy="6858000"/>
          </a:xfrm>
          <a:solidFill>
            <a:schemeClr val="bg1">
              <a:lumMod val="95000"/>
            </a:schemeClr>
          </a:solidFill>
        </p:spPr>
        <p:txBody>
          <a:bodyPr tIns="324000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 dirty="0"/>
              <a:t>Click on the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298421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2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60317-7E91-7246-90E6-A5DAE522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416" y="2624137"/>
            <a:ext cx="3932237" cy="1600200"/>
          </a:xfr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CAB6BD-08EB-B740-8326-E11FF8C2D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1823" y="6259202"/>
            <a:ext cx="1412940" cy="41564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4DEE633-E943-A341-94F8-654579D2B7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45125" y="965341"/>
            <a:ext cx="6172200" cy="4912948"/>
          </a:xfrm>
        </p:spPr>
        <p:txBody>
          <a:bodyPr anchor="ctr"/>
          <a:lstStyle>
            <a:lvl1pPr marL="449263" indent="-449263">
              <a:buFont typeface="+mj-lt"/>
              <a:buAutoNum type="arabicPeriod"/>
              <a:tabLst/>
              <a:defRPr sz="2200">
                <a:solidFill>
                  <a:schemeClr val="bg1"/>
                </a:solidFill>
              </a:defRPr>
            </a:lvl1pPr>
            <a:lvl2pPr marL="449263" indent="0">
              <a:buNone/>
              <a:tabLst/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646E38-F0C4-8640-B269-678413E0FDA2}"/>
              </a:ext>
            </a:extLst>
          </p:cNvPr>
          <p:cNvSpPr txBox="1"/>
          <p:nvPr/>
        </p:nvSpPr>
        <p:spPr>
          <a:xfrm>
            <a:off x="10971957" y="6250632"/>
            <a:ext cx="142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GB" b="1" noProof="1">
                <a:solidFill>
                  <a:schemeClr val="bg1"/>
                </a:solidFill>
              </a:rPr>
              <a:t>vito.be</a:t>
            </a:r>
          </a:p>
        </p:txBody>
      </p:sp>
    </p:spTree>
    <p:extLst>
      <p:ext uri="{BB962C8B-B14F-4D97-AF65-F5344CB8AC3E}">
        <p14:creationId xmlns:p14="http://schemas.microsoft.com/office/powerpoint/2010/main" val="629527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1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creen - Oran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AE40-46DE-4946-9D3C-489266BCB0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6913" y="1736726"/>
            <a:ext cx="5569525" cy="2852737"/>
          </a:xfrm>
          <a:noFill/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 of the chapter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3B1BF-C00A-9445-83BF-5E70D95ACA6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56913" y="4589464"/>
            <a:ext cx="5569525" cy="98006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67F5877-23E7-3840-B406-F2E71B4676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6913" y="379413"/>
            <a:ext cx="4340001" cy="104616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Chapter ##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92CC2D-BEEA-8F43-8793-14CA1E7A0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1823" y="6259202"/>
            <a:ext cx="1412940" cy="41564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35FC6F0-E827-F64D-85E9-85F507CFE8D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47065" y="0"/>
            <a:ext cx="5244935" cy="6858000"/>
          </a:xfrm>
          <a:solidFill>
            <a:schemeClr val="bg1">
              <a:lumMod val="95000"/>
            </a:schemeClr>
          </a:solidFill>
        </p:spPr>
        <p:txBody>
          <a:bodyPr tIns="324000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 dirty="0"/>
              <a:t>Click icon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2957804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9E80E1-6DE2-EF4F-8259-C04331CFF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860E9-2875-3048-8F34-516E5303C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B9EBE-351E-1B4D-8428-E74BE934E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B6C80-6E4C-9E41-99CA-827972CBEB8E}" type="datetimeFigureOut">
              <a:rPr lang="fr-FR" smtClean="0"/>
              <a:t>09/05/2023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9331D-0054-6146-90B8-DCFD44BD8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13714-254A-2E4E-9377-6080060AA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4D76F-E98B-8C40-B24E-DBA088A9CE8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638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6" r:id="rId2"/>
    <p:sldLayoutId id="2147483655" r:id="rId3"/>
    <p:sldLayoutId id="2147483660" r:id="rId4"/>
    <p:sldLayoutId id="2147483687" r:id="rId5"/>
    <p:sldLayoutId id="2147483682" r:id="rId6"/>
    <p:sldLayoutId id="2147483661" r:id="rId7"/>
    <p:sldLayoutId id="2147483656" r:id="rId8"/>
    <p:sldLayoutId id="2147483662" r:id="rId9"/>
    <p:sldLayoutId id="2147483651" r:id="rId10"/>
    <p:sldLayoutId id="2147483663" r:id="rId11"/>
    <p:sldLayoutId id="2147483664" r:id="rId12"/>
    <p:sldLayoutId id="2147483666" r:id="rId13"/>
    <p:sldLayoutId id="2147483679" r:id="rId14"/>
    <p:sldLayoutId id="2147483650" r:id="rId15"/>
    <p:sldLayoutId id="2147483668" r:id="rId16"/>
    <p:sldLayoutId id="2147483673" r:id="rId17"/>
    <p:sldLayoutId id="2147483675" r:id="rId18"/>
    <p:sldLayoutId id="2147483680" r:id="rId19"/>
    <p:sldLayoutId id="2147483667" r:id="rId20"/>
    <p:sldLayoutId id="2147483670" r:id="rId21"/>
    <p:sldLayoutId id="2147483674" r:id="rId22"/>
    <p:sldLayoutId id="2147483676" r:id="rId23"/>
    <p:sldLayoutId id="2147483681" r:id="rId24"/>
    <p:sldLayoutId id="2147483684" r:id="rId25"/>
    <p:sldLayoutId id="2147483685" r:id="rId26"/>
    <p:sldLayoutId id="2147483671" r:id="rId27"/>
    <p:sldLayoutId id="2147483672" r:id="rId28"/>
    <p:sldLayoutId id="2147483683" r:id="rId29"/>
    <p:sldLayoutId id="2147483677" r:id="rId30"/>
    <p:sldLayoutId id="2147483665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brightway-lca/brightway2-region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brightway-lca/bw_temporali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A630178-C18C-49E6-86B2-34881E80D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7125" y="1122363"/>
            <a:ext cx="6267369" cy="2387600"/>
          </a:xfrm>
        </p:spPr>
        <p:txBody>
          <a:bodyPr>
            <a:normAutofit/>
          </a:bodyPr>
          <a:lstStyle/>
          <a:p>
            <a:r>
              <a:rPr lang="en-US" dirty="0"/>
              <a:t>A brief introduction</a:t>
            </a:r>
            <a:br>
              <a:rPr lang="en-US" dirty="0"/>
            </a:br>
            <a:r>
              <a:rPr lang="en-US" dirty="0"/>
              <a:t>to the magic of spatiotemporal LCA</a:t>
            </a:r>
            <a:endParaRPr lang="LID4096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B588886-84F6-46F7-AAA1-04D067A41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7125" y="3602039"/>
            <a:ext cx="6267369" cy="744330"/>
          </a:xfrm>
        </p:spPr>
        <p:txBody>
          <a:bodyPr/>
          <a:lstStyle/>
          <a:p>
            <a:r>
              <a:rPr lang="en-US" dirty="0"/>
              <a:t>Ex-ante LCA meeting, 09.05.2023</a:t>
            </a:r>
            <a:endParaRPr lang="LID4096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AD33891-3CE3-44AA-9953-A5E1023F75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27125" y="4512438"/>
            <a:ext cx="5161265" cy="808037"/>
          </a:xfrm>
        </p:spPr>
        <p:txBody>
          <a:bodyPr/>
          <a:lstStyle/>
          <a:p>
            <a:r>
              <a:rPr lang="en-US" dirty="0"/>
              <a:t>Stewart McDowall and Amelie Mueller</a:t>
            </a:r>
            <a:endParaRPr lang="LID4096" dirty="0"/>
          </a:p>
          <a:p>
            <a:endParaRPr lang="LID4096" dirty="0"/>
          </a:p>
        </p:txBody>
      </p:sp>
      <p:pic>
        <p:nvPicPr>
          <p:cNvPr id="13" name="Picture 2" descr="What is time? | Space">
            <a:extLst>
              <a:ext uri="{FF2B5EF4-FFF2-40B4-BE49-F238E27FC236}">
                <a16:creationId xmlns:a16="http://schemas.microsoft.com/office/drawing/2014/main" id="{4857F154-1409-4F5B-B702-8637F53CE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199" y="554019"/>
            <a:ext cx="4673601" cy="262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Spacetime - Wikipedia">
            <a:extLst>
              <a:ext uri="{FF2B5EF4-FFF2-40B4-BE49-F238E27FC236}">
                <a16:creationId xmlns:a16="http://schemas.microsoft.com/office/drawing/2014/main" id="{A7BC3D3C-0784-45EB-A20C-8785D9FE3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198" y="3415610"/>
            <a:ext cx="4277185" cy="320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842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1AEB-C854-4FA2-8307-C1047BE3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LCA in </a:t>
            </a:r>
            <a:r>
              <a:rPr lang="en-US" dirty="0" err="1"/>
              <a:t>Brightway</a:t>
            </a:r>
            <a:endParaRPr lang="LID4096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E3932-7FA0-4F19-A315-3D85FF4DD36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err="1"/>
              <a:t>Bw_temporalis</a:t>
            </a:r>
            <a:endParaRPr lang="LID4096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343251-A1D0-466A-8D75-1684BF37A995}"/>
              </a:ext>
            </a:extLst>
          </p:cNvPr>
          <p:cNvSpPr txBox="1">
            <a:spLocks/>
          </p:cNvSpPr>
          <p:nvPr/>
        </p:nvSpPr>
        <p:spPr>
          <a:xfrm>
            <a:off x="1033158" y="1718916"/>
            <a:ext cx="10478905" cy="1356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chemeClr val="accent5"/>
              </a:buClr>
              <a:buFont typeface="Wingdings" pitchFamily="2" charset="2"/>
              <a:buChar char="§"/>
              <a:tabLst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98475" indent="-227013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58825" indent="-225425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chemeClr val="accent5"/>
              </a:buClr>
              <a:buFont typeface="System Font Regular"/>
              <a:buChar char="-"/>
              <a:tabLst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84250" indent="-225425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chemeClr val="accent5"/>
              </a:buClr>
              <a:buFont typeface="Courier New" panose="02070309020205020404" pitchFamily="49" charset="0"/>
              <a:buChar char="o"/>
              <a:tabLst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TDs are added over time (convoluted) and the processes are put on a timeline 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2E68E7-A172-489C-924D-F9174D046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31" y="2054823"/>
            <a:ext cx="6449437" cy="10210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2A85AD-640C-4EB7-8977-667A82620406}"/>
              </a:ext>
            </a:extLst>
          </p:cNvPr>
          <p:cNvSpPr txBox="1"/>
          <p:nvPr/>
        </p:nvSpPr>
        <p:spPr>
          <a:xfrm>
            <a:off x="7844816" y="2362117"/>
            <a:ext cx="3814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600" dirty="0">
                <a:solidFill>
                  <a:srgbClr val="C00000"/>
                </a:solidFill>
              </a:rPr>
              <a:t>Optional: </a:t>
            </a:r>
            <a:r>
              <a:rPr lang="en-US" sz="1600" dirty="0" err="1">
                <a:solidFill>
                  <a:srgbClr val="C00000"/>
                </a:solidFill>
              </a:rPr>
              <a:t>TemporalisLCA</a:t>
            </a:r>
            <a:r>
              <a:rPr lang="en-US" sz="1600" dirty="0">
                <a:solidFill>
                  <a:srgbClr val="C00000"/>
                </a:solidFill>
              </a:rPr>
              <a:t> can be combined with other </a:t>
            </a:r>
            <a:r>
              <a:rPr lang="en-US" sz="1600" dirty="0" err="1">
                <a:solidFill>
                  <a:srgbClr val="C00000"/>
                </a:solidFill>
              </a:rPr>
              <a:t>lca</a:t>
            </a:r>
            <a:r>
              <a:rPr lang="en-US" sz="1600" dirty="0">
                <a:solidFill>
                  <a:srgbClr val="C00000"/>
                </a:solidFill>
              </a:rPr>
              <a:t> objects, e.g. a regional LCA object</a:t>
            </a:r>
            <a:endParaRPr lang="LID4096" sz="1600" dirty="0" err="1">
              <a:solidFill>
                <a:srgbClr val="C0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50C6FF-7CC4-468D-89B4-5C5DC21044E0}"/>
              </a:ext>
            </a:extLst>
          </p:cNvPr>
          <p:cNvCxnSpPr/>
          <p:nvPr/>
        </p:nvCxnSpPr>
        <p:spPr>
          <a:xfrm flipH="1" flipV="1">
            <a:off x="7196000" y="2362117"/>
            <a:ext cx="610490" cy="30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2067585-A493-4A1E-BFAE-349B6F3BD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631" y="3075897"/>
            <a:ext cx="3276269" cy="196120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95E633-95BD-4859-BC49-F73F3624A2F2}"/>
              </a:ext>
            </a:extLst>
          </p:cNvPr>
          <p:cNvSpPr txBox="1">
            <a:spLocks/>
          </p:cNvSpPr>
          <p:nvPr/>
        </p:nvSpPr>
        <p:spPr>
          <a:xfrm>
            <a:off x="1109358" y="5266517"/>
            <a:ext cx="10478905" cy="572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chemeClr val="accent5"/>
              </a:buClr>
              <a:buFont typeface="Wingdings" pitchFamily="2" charset="2"/>
              <a:buChar char="§"/>
              <a:tabLst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98475" indent="-227013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58825" indent="-225425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chemeClr val="accent5"/>
              </a:buClr>
              <a:buFont typeface="System Font Regular"/>
              <a:buChar char="-"/>
              <a:tabLst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84250" indent="-225425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chemeClr val="accent5"/>
              </a:buClr>
              <a:buFont typeface="Courier New" panose="02070309020205020404" pitchFamily="49" charset="0"/>
              <a:buChar char="o"/>
              <a:tabLst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Bw_temporalis</a:t>
            </a:r>
            <a:r>
              <a:rPr lang="en-US" dirty="0"/>
              <a:t> currently contains (basic) temporal LCIA methods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6741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EE826-8522-43DA-9F12-22C71937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91" y="1577913"/>
            <a:ext cx="5237019" cy="881784"/>
          </a:xfrm>
        </p:spPr>
        <p:txBody>
          <a:bodyPr/>
          <a:lstStyle/>
          <a:p>
            <a:r>
              <a:rPr lang="en-US" dirty="0"/>
              <a:t>Confused? Enlightened?</a:t>
            </a:r>
            <a:br>
              <a:rPr lang="en-US" dirty="0"/>
            </a:br>
            <a:r>
              <a:rPr lang="en-US" dirty="0"/>
              <a:t>Ready for a case study?</a:t>
            </a:r>
            <a:endParaRPr lang="LID4096" dirty="0"/>
          </a:p>
        </p:txBody>
      </p:sp>
      <p:pic>
        <p:nvPicPr>
          <p:cNvPr id="5" name="Picture 2" descr="What is time? | Space">
            <a:extLst>
              <a:ext uri="{FF2B5EF4-FFF2-40B4-BE49-F238E27FC236}">
                <a16:creationId xmlns:a16="http://schemas.microsoft.com/office/drawing/2014/main" id="{4668775B-32BC-4C46-9A00-50C9BB47FC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23" y="2018805"/>
            <a:ext cx="5626595" cy="316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food, table, indoor, bowl&#10;&#10;Description automatically generated">
            <a:extLst>
              <a:ext uri="{FF2B5EF4-FFF2-40B4-BE49-F238E27FC236}">
                <a16:creationId xmlns:a16="http://schemas.microsoft.com/office/drawing/2014/main" id="{F61D2700-669D-41A0-B23A-86C28A918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356" y="2846771"/>
            <a:ext cx="2234542" cy="335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6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B5AF-1BD1-40E1-B639-95FCF82F4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115D1-E228-4629-97D8-1D2142D512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Revision Matrix of LCA</a:t>
            </a:r>
          </a:p>
          <a:p>
            <a:r>
              <a:rPr lang="en-US" dirty="0"/>
              <a:t>Matrix-based regional LCA</a:t>
            </a:r>
          </a:p>
          <a:p>
            <a:r>
              <a:rPr lang="en-US" dirty="0"/>
              <a:t>Temporal LCA</a:t>
            </a:r>
          </a:p>
          <a:p>
            <a:r>
              <a:rPr lang="en-US" dirty="0"/>
              <a:t>Demonstration of spatiotemporal LCA using bw25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3087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F70B4D8-2318-4D97-95B9-7E2A7617B282}"/>
              </a:ext>
            </a:extLst>
          </p:cNvPr>
          <p:cNvSpPr txBox="1">
            <a:spLocks/>
          </p:cNvSpPr>
          <p:nvPr/>
        </p:nvSpPr>
        <p:spPr>
          <a:xfrm>
            <a:off x="1109358" y="1701351"/>
            <a:ext cx="8538354" cy="881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Why are regionalized and temporal LCAs useful?</a:t>
            </a:r>
            <a:endParaRPr lang="LID4096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07FD306-035B-4DFF-9B69-0E8B8A0F4059}"/>
              </a:ext>
            </a:extLst>
          </p:cNvPr>
          <p:cNvSpPr txBox="1">
            <a:spLocks/>
          </p:cNvSpPr>
          <p:nvPr/>
        </p:nvSpPr>
        <p:spPr>
          <a:xfrm>
            <a:off x="1109358" y="2653851"/>
            <a:ext cx="10549242" cy="881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And for which impact categories are they particularly useful?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08262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7A3C6-B91A-4255-93A4-5D8C1C26A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158" y="540136"/>
            <a:ext cx="9987267" cy="881784"/>
          </a:xfrm>
        </p:spPr>
        <p:txBody>
          <a:bodyPr/>
          <a:lstStyle/>
          <a:p>
            <a:r>
              <a:rPr lang="en-US" dirty="0"/>
              <a:t>Why regional and temporal LCA are useful and for which impact categories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90B4D-7D85-43D4-8C64-8AD5BF52E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158" y="1867194"/>
            <a:ext cx="7120242" cy="4147663"/>
          </a:xfrm>
        </p:spPr>
        <p:txBody>
          <a:bodyPr>
            <a:normAutofit/>
          </a:bodyPr>
          <a:lstStyle/>
          <a:p>
            <a:r>
              <a:rPr lang="en-US" b="1" dirty="0"/>
              <a:t>Regional</a:t>
            </a:r>
            <a:r>
              <a:rPr lang="en-US" dirty="0"/>
              <a:t>:</a:t>
            </a:r>
          </a:p>
          <a:p>
            <a:pPr lvl="1"/>
            <a:r>
              <a:rPr lang="en-US" sz="180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Production is always occurring at a certain location </a:t>
            </a:r>
          </a:p>
          <a:p>
            <a:pPr lvl="1"/>
            <a:r>
              <a:rPr lang="en-US" sz="180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impacts are site-dependent, but not all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Impact categories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: Land use, water use, eutrophication, PM… (any local impact/pollution)</a:t>
            </a:r>
            <a:endParaRPr lang="en-US" sz="180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Temporal:</a:t>
            </a:r>
            <a:endParaRPr lang="en-BE" b="1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dirty="0"/>
              <a:t>Life cycle stages occur in reality over time</a:t>
            </a:r>
          </a:p>
          <a:p>
            <a:pPr lvl="1"/>
            <a:r>
              <a:rPr lang="en-US" dirty="0"/>
              <a:t>Temporal dimension fully neglected in conventional LCA, implicitly assumed to happen “all at once” and assessed over a certain Time Horizon for some impact categories</a:t>
            </a:r>
          </a:p>
          <a:p>
            <a:pPr lvl="1"/>
            <a:r>
              <a:rPr lang="en-US" b="1" dirty="0"/>
              <a:t>Impact categories: </a:t>
            </a:r>
            <a:r>
              <a:rPr lang="en-US" dirty="0"/>
              <a:t>Climate change, ecotoxicity, …</a:t>
            </a:r>
          </a:p>
          <a:p>
            <a:pPr lvl="1"/>
            <a:endParaRPr lang="en-US" dirty="0"/>
          </a:p>
          <a:p>
            <a:pPr marL="271462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LID4096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A3966-F7D0-45D5-BE6E-48F91018B5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266957" y="3216642"/>
            <a:ext cx="4314825" cy="558217"/>
          </a:xfrm>
        </p:spPr>
        <p:txBody>
          <a:bodyPr/>
          <a:lstStyle/>
          <a:p>
            <a:r>
              <a:rPr lang="en-US" dirty="0"/>
              <a:t>To give better policy support:</a:t>
            </a:r>
          </a:p>
          <a:p>
            <a:pPr marL="342900" indent="-342900">
              <a:buFontTx/>
              <a:buChar char="-"/>
            </a:pPr>
            <a:r>
              <a:rPr lang="en-US" dirty="0"/>
              <a:t>Understand the system better</a:t>
            </a:r>
          </a:p>
          <a:p>
            <a:pPr marL="342900" indent="-342900">
              <a:buFontTx/>
              <a:buChar char="-"/>
            </a:pPr>
            <a:r>
              <a:rPr lang="en-US" dirty="0"/>
              <a:t>Identify relevant hotspots</a:t>
            </a:r>
            <a:endParaRPr lang="LID4096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9D618E1-1E0B-4C5F-A5D4-25A53FF2A978}"/>
              </a:ext>
            </a:extLst>
          </p:cNvPr>
          <p:cNvSpPr/>
          <p:nvPr/>
        </p:nvSpPr>
        <p:spPr>
          <a:xfrm>
            <a:off x="7743824" y="3520798"/>
            <a:ext cx="409575" cy="391885"/>
          </a:xfrm>
          <a:prstGeom prst="rightArrow">
            <a:avLst/>
          </a:prstGeom>
          <a:solidFill>
            <a:srgbClr val="41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LID4096" dirty="0" err="1"/>
          </a:p>
        </p:txBody>
      </p:sp>
    </p:spTree>
    <p:extLst>
      <p:ext uri="{BB962C8B-B14F-4D97-AF65-F5344CB8AC3E}">
        <p14:creationId xmlns:p14="http://schemas.microsoft.com/office/powerpoint/2010/main" val="153835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B4A4B2A2-4FA3-4A25-903D-C8E8A39C6DD0}"/>
              </a:ext>
            </a:extLst>
          </p:cNvPr>
          <p:cNvSpPr/>
          <p:nvPr/>
        </p:nvSpPr>
        <p:spPr>
          <a:xfrm>
            <a:off x="265904" y="3863097"/>
            <a:ext cx="11585359" cy="283386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LID4096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749D7-5104-4CFA-BC7B-7E608DDB6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summary of conventional LCA </a:t>
            </a:r>
            <a:r>
              <a:rPr lang="en-US" dirty="0" err="1"/>
              <a:t>Maths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F1A8B-93EA-4C41-BCBF-A2415B194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290" y="1433138"/>
            <a:ext cx="3848469" cy="3877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h = C * B * A</a:t>
            </a:r>
            <a:r>
              <a:rPr lang="en-US" sz="2800" baseline="30000" dirty="0"/>
              <a:t>-1</a:t>
            </a:r>
            <a:r>
              <a:rPr lang="en-US" sz="2800" dirty="0"/>
              <a:t> * f</a:t>
            </a:r>
            <a:endParaRPr lang="LID4096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41C305-A424-4A0D-95AE-54F1825C670C}"/>
              </a:ext>
            </a:extLst>
          </p:cNvPr>
          <p:cNvSpPr txBox="1">
            <a:spLocks/>
          </p:cNvSpPr>
          <p:nvPr/>
        </p:nvSpPr>
        <p:spPr>
          <a:xfrm>
            <a:off x="3053917" y="2727693"/>
            <a:ext cx="2502860" cy="387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chemeClr val="accent5"/>
              </a:buClr>
              <a:buFont typeface="Wingdings" pitchFamily="2" charset="2"/>
              <a:buChar char="§"/>
              <a:tabLst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98475" indent="-227013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58825" indent="-225425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chemeClr val="accent5"/>
              </a:buClr>
              <a:buFont typeface="System Font Regular"/>
              <a:buChar char="-"/>
              <a:tabLst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84250" indent="-225425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chemeClr val="accent5"/>
              </a:buClr>
              <a:buFont typeface="Courier New" panose="02070309020205020404" pitchFamily="49" charset="0"/>
              <a:buChar char="o"/>
              <a:tabLst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C: </a:t>
            </a:r>
            <a:endParaRPr lang="LID4096" dirty="0"/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448FE8DD-7DF9-4653-8FB0-26FAE0B2B02F}"/>
              </a:ext>
            </a:extLst>
          </p:cNvPr>
          <p:cNvSpPr/>
          <p:nvPr/>
        </p:nvSpPr>
        <p:spPr>
          <a:xfrm>
            <a:off x="4287913" y="2596221"/>
            <a:ext cx="710214" cy="691015"/>
          </a:xfrm>
          <a:prstGeom prst="bracketPair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3C34C1-1E72-4709-AEB6-45A14E873E82}"/>
              </a:ext>
            </a:extLst>
          </p:cNvPr>
          <p:cNvSpPr txBox="1"/>
          <p:nvPr/>
        </p:nvSpPr>
        <p:spPr>
          <a:xfrm>
            <a:off x="4079290" y="2249918"/>
            <a:ext cx="1331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400" dirty="0">
                <a:solidFill>
                  <a:schemeClr val="accent1"/>
                </a:solidFill>
              </a:rPr>
              <a:t># elem. flows</a:t>
            </a:r>
            <a:endParaRPr lang="LID4096" sz="1400" dirty="0" err="1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4C4F2F-74F9-44C4-BF07-D80025F9BB2D}"/>
              </a:ext>
            </a:extLst>
          </p:cNvPr>
          <p:cNvSpPr txBox="1"/>
          <p:nvPr/>
        </p:nvSpPr>
        <p:spPr>
          <a:xfrm>
            <a:off x="3412262" y="2638805"/>
            <a:ext cx="898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400" dirty="0">
                <a:solidFill>
                  <a:schemeClr val="accent1"/>
                </a:solidFill>
              </a:rPr>
              <a:t># impact cat.</a:t>
            </a:r>
            <a:endParaRPr lang="LID4096" sz="1400" dirty="0" err="1">
              <a:solidFill>
                <a:schemeClr val="accent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C56AA74-C70E-4A55-8D13-5AAF585C7B33}"/>
              </a:ext>
            </a:extLst>
          </p:cNvPr>
          <p:cNvSpPr txBox="1">
            <a:spLocks/>
          </p:cNvSpPr>
          <p:nvPr/>
        </p:nvSpPr>
        <p:spPr>
          <a:xfrm>
            <a:off x="610338" y="2688170"/>
            <a:ext cx="2077375" cy="387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chemeClr val="accent5"/>
              </a:buClr>
              <a:buFont typeface="Wingdings" pitchFamily="2" charset="2"/>
              <a:buChar char="§"/>
              <a:tabLst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98475" indent="-227013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58825" indent="-225425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chemeClr val="accent5"/>
              </a:buClr>
              <a:buFont typeface="System Font Regular"/>
              <a:buChar char="-"/>
              <a:tabLst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84250" indent="-225425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chemeClr val="accent5"/>
              </a:buClr>
              <a:buFont typeface="Courier New" panose="02070309020205020404" pitchFamily="49" charset="0"/>
              <a:buChar char="o"/>
              <a:tabLst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h: </a:t>
            </a:r>
            <a:endParaRPr lang="LID4096" dirty="0"/>
          </a:p>
        </p:txBody>
      </p:sp>
      <p:sp>
        <p:nvSpPr>
          <p:cNvPr id="11" name="Double Bracket 10">
            <a:extLst>
              <a:ext uri="{FF2B5EF4-FFF2-40B4-BE49-F238E27FC236}">
                <a16:creationId xmlns:a16="http://schemas.microsoft.com/office/drawing/2014/main" id="{353558A5-16C0-4670-9135-5FCCF524279D}"/>
              </a:ext>
            </a:extLst>
          </p:cNvPr>
          <p:cNvSpPr/>
          <p:nvPr/>
        </p:nvSpPr>
        <p:spPr>
          <a:xfrm>
            <a:off x="1728924" y="2565917"/>
            <a:ext cx="417250" cy="691015"/>
          </a:xfrm>
          <a:prstGeom prst="bracketPair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AEE5A6-B881-43AE-9664-36752C0C8AF6}"/>
              </a:ext>
            </a:extLst>
          </p:cNvPr>
          <p:cNvSpPr txBox="1"/>
          <p:nvPr/>
        </p:nvSpPr>
        <p:spPr>
          <a:xfrm>
            <a:off x="1773313" y="228488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400" dirty="0">
                <a:solidFill>
                  <a:schemeClr val="accent1"/>
                </a:solidFill>
              </a:rPr>
              <a:t>1</a:t>
            </a:r>
            <a:endParaRPr lang="LID4096" sz="1400" dirty="0" err="1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8F2AAC-96C0-46A9-A30F-BFC72F655C30}"/>
              </a:ext>
            </a:extLst>
          </p:cNvPr>
          <p:cNvSpPr txBox="1"/>
          <p:nvPr/>
        </p:nvSpPr>
        <p:spPr>
          <a:xfrm>
            <a:off x="1046454" y="2552228"/>
            <a:ext cx="7457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400" dirty="0">
                <a:solidFill>
                  <a:schemeClr val="accent1"/>
                </a:solidFill>
              </a:rPr>
              <a:t># impact cat.</a:t>
            </a:r>
            <a:endParaRPr lang="LID4096" sz="1400" dirty="0" err="1">
              <a:solidFill>
                <a:schemeClr val="accent1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6FF2932-ADDC-4169-AF14-E7D787A143FF}"/>
              </a:ext>
            </a:extLst>
          </p:cNvPr>
          <p:cNvSpPr txBox="1">
            <a:spLocks/>
          </p:cNvSpPr>
          <p:nvPr/>
        </p:nvSpPr>
        <p:spPr>
          <a:xfrm>
            <a:off x="5490838" y="2698762"/>
            <a:ext cx="2077375" cy="387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chemeClr val="accent5"/>
              </a:buClr>
              <a:buFont typeface="Wingdings" pitchFamily="2" charset="2"/>
              <a:buChar char="§"/>
              <a:tabLst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98475" indent="-227013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58825" indent="-225425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chemeClr val="accent5"/>
              </a:buClr>
              <a:buFont typeface="System Font Regular"/>
              <a:buChar char="-"/>
              <a:tabLst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84250" indent="-225425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chemeClr val="accent5"/>
              </a:buClr>
              <a:buFont typeface="Courier New" panose="02070309020205020404" pitchFamily="49" charset="0"/>
              <a:buChar char="o"/>
              <a:tabLst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B: </a:t>
            </a:r>
            <a:endParaRPr lang="LID4096" dirty="0"/>
          </a:p>
        </p:txBody>
      </p:sp>
      <p:sp>
        <p:nvSpPr>
          <p:cNvPr id="19" name="Double Bracket 18">
            <a:extLst>
              <a:ext uri="{FF2B5EF4-FFF2-40B4-BE49-F238E27FC236}">
                <a16:creationId xmlns:a16="http://schemas.microsoft.com/office/drawing/2014/main" id="{3E19BDF4-205D-4A99-B5F0-1E36FD13494C}"/>
              </a:ext>
            </a:extLst>
          </p:cNvPr>
          <p:cNvSpPr/>
          <p:nvPr/>
        </p:nvSpPr>
        <p:spPr>
          <a:xfrm>
            <a:off x="6653813" y="2576509"/>
            <a:ext cx="745725" cy="691015"/>
          </a:xfrm>
          <a:prstGeom prst="bracketPair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EE3825-4AA4-42BA-A21B-32602A51B053}"/>
              </a:ext>
            </a:extLst>
          </p:cNvPr>
          <p:cNvSpPr txBox="1"/>
          <p:nvPr/>
        </p:nvSpPr>
        <p:spPr>
          <a:xfrm>
            <a:off x="6565036" y="2258140"/>
            <a:ext cx="1105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400" dirty="0">
                <a:solidFill>
                  <a:schemeClr val="accent1"/>
                </a:solidFill>
              </a:rPr>
              <a:t># activities</a:t>
            </a:r>
            <a:endParaRPr lang="LID4096" sz="1400" dirty="0" err="1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991854-D111-445E-9B92-4D957FF8CC12}"/>
              </a:ext>
            </a:extLst>
          </p:cNvPr>
          <p:cNvSpPr txBox="1"/>
          <p:nvPr/>
        </p:nvSpPr>
        <p:spPr>
          <a:xfrm>
            <a:off x="5908088" y="2552684"/>
            <a:ext cx="7457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400" dirty="0">
                <a:solidFill>
                  <a:schemeClr val="accent1"/>
                </a:solidFill>
              </a:rPr>
              <a:t># elem. flows</a:t>
            </a:r>
            <a:endParaRPr lang="LID4096" sz="1400" dirty="0" err="1">
              <a:solidFill>
                <a:schemeClr val="accent1"/>
              </a:solidFill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BC10CAB-095F-4ADF-A140-22D27816AF74}"/>
              </a:ext>
            </a:extLst>
          </p:cNvPr>
          <p:cNvSpPr txBox="1">
            <a:spLocks/>
          </p:cNvSpPr>
          <p:nvPr/>
        </p:nvSpPr>
        <p:spPr>
          <a:xfrm>
            <a:off x="7698326" y="2698762"/>
            <a:ext cx="2077375" cy="387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chemeClr val="accent5"/>
              </a:buClr>
              <a:buFont typeface="Wingdings" pitchFamily="2" charset="2"/>
              <a:buChar char="§"/>
              <a:tabLst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98475" indent="-227013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58825" indent="-225425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chemeClr val="accent5"/>
              </a:buClr>
              <a:buFont typeface="System Font Regular"/>
              <a:buChar char="-"/>
              <a:tabLst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84250" indent="-225425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chemeClr val="accent5"/>
              </a:buClr>
              <a:buFont typeface="Courier New" panose="02070309020205020404" pitchFamily="49" charset="0"/>
              <a:buChar char="o"/>
              <a:tabLst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A: </a:t>
            </a:r>
            <a:endParaRPr lang="LID4096" dirty="0"/>
          </a:p>
        </p:txBody>
      </p:sp>
      <p:sp>
        <p:nvSpPr>
          <p:cNvPr id="23" name="Double Bracket 22">
            <a:extLst>
              <a:ext uri="{FF2B5EF4-FFF2-40B4-BE49-F238E27FC236}">
                <a16:creationId xmlns:a16="http://schemas.microsoft.com/office/drawing/2014/main" id="{CA2EAD28-41D9-454C-AD19-075B131D14BF}"/>
              </a:ext>
            </a:extLst>
          </p:cNvPr>
          <p:cNvSpPr/>
          <p:nvPr/>
        </p:nvSpPr>
        <p:spPr>
          <a:xfrm>
            <a:off x="8861301" y="2576509"/>
            <a:ext cx="745725" cy="691015"/>
          </a:xfrm>
          <a:prstGeom prst="bracketPair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CA57EA-4C43-4A35-A796-4514B6B573EB}"/>
              </a:ext>
            </a:extLst>
          </p:cNvPr>
          <p:cNvSpPr txBox="1"/>
          <p:nvPr/>
        </p:nvSpPr>
        <p:spPr>
          <a:xfrm>
            <a:off x="8772524" y="2258140"/>
            <a:ext cx="1105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400" dirty="0">
                <a:solidFill>
                  <a:schemeClr val="accent1"/>
                </a:solidFill>
              </a:rPr>
              <a:t># activities</a:t>
            </a:r>
            <a:endParaRPr lang="LID4096" sz="1400" dirty="0" err="1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76D334-FB99-4599-82F8-1C388CA561FD}"/>
              </a:ext>
            </a:extLst>
          </p:cNvPr>
          <p:cNvSpPr txBox="1"/>
          <p:nvPr/>
        </p:nvSpPr>
        <p:spPr>
          <a:xfrm>
            <a:off x="8115576" y="2552684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400" dirty="0">
                <a:solidFill>
                  <a:schemeClr val="accent1"/>
                </a:solidFill>
              </a:rPr>
              <a:t># products</a:t>
            </a:r>
            <a:endParaRPr lang="LID4096" sz="1400" dirty="0" err="1">
              <a:solidFill>
                <a:schemeClr val="accent1"/>
              </a:solidFill>
            </a:endParaRPr>
          </a:p>
        </p:txBody>
      </p:sp>
      <p:sp>
        <p:nvSpPr>
          <p:cNvPr id="26" name="Double Bracket 25">
            <a:extLst>
              <a:ext uri="{FF2B5EF4-FFF2-40B4-BE49-F238E27FC236}">
                <a16:creationId xmlns:a16="http://schemas.microsoft.com/office/drawing/2014/main" id="{78EDACCA-E822-4400-B956-7624F99320C4}"/>
              </a:ext>
            </a:extLst>
          </p:cNvPr>
          <p:cNvSpPr/>
          <p:nvPr/>
        </p:nvSpPr>
        <p:spPr>
          <a:xfrm>
            <a:off x="11165056" y="2587567"/>
            <a:ext cx="381740" cy="750029"/>
          </a:xfrm>
          <a:prstGeom prst="bracketPair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2A0D84-3197-4CD5-B810-6E6E90D39AC6}"/>
              </a:ext>
            </a:extLst>
          </p:cNvPr>
          <p:cNvSpPr txBox="1"/>
          <p:nvPr/>
        </p:nvSpPr>
        <p:spPr>
          <a:xfrm>
            <a:off x="11233024" y="2331028"/>
            <a:ext cx="426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400" dirty="0">
                <a:solidFill>
                  <a:schemeClr val="accent1"/>
                </a:solidFill>
              </a:rPr>
              <a:t>1</a:t>
            </a:r>
            <a:endParaRPr lang="LID4096" sz="1400" dirty="0" err="1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6A3C28-AAB8-47CA-93D5-1B94758C29C3}"/>
              </a:ext>
            </a:extLst>
          </p:cNvPr>
          <p:cNvSpPr txBox="1"/>
          <p:nvPr/>
        </p:nvSpPr>
        <p:spPr>
          <a:xfrm>
            <a:off x="10317238" y="2563742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400" dirty="0">
                <a:solidFill>
                  <a:schemeClr val="accent1"/>
                </a:solidFill>
              </a:rPr>
              <a:t># products</a:t>
            </a:r>
            <a:endParaRPr lang="LID4096" sz="1400" dirty="0" err="1">
              <a:solidFill>
                <a:schemeClr val="accent1"/>
              </a:solidFill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3D78B55-F219-47B1-8DA3-A388C4B1094B}"/>
              </a:ext>
            </a:extLst>
          </p:cNvPr>
          <p:cNvSpPr txBox="1">
            <a:spLocks/>
          </p:cNvSpPr>
          <p:nvPr/>
        </p:nvSpPr>
        <p:spPr>
          <a:xfrm>
            <a:off x="10002081" y="2672035"/>
            <a:ext cx="2077375" cy="387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chemeClr val="accent5"/>
              </a:buClr>
              <a:buFont typeface="Wingdings" pitchFamily="2" charset="2"/>
              <a:buChar char="§"/>
              <a:tabLst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98475" indent="-227013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58825" indent="-225425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chemeClr val="accent5"/>
              </a:buClr>
              <a:buFont typeface="System Font Regular"/>
              <a:buChar char="-"/>
              <a:tabLst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84250" indent="-225425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chemeClr val="accent5"/>
              </a:buClr>
              <a:buFont typeface="Courier New" panose="02070309020205020404" pitchFamily="49" charset="0"/>
              <a:buChar char="o"/>
              <a:tabLst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f: </a:t>
            </a:r>
            <a:endParaRPr lang="LID4096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5F8DBE-826A-4AC2-8890-D41C7D0B6332}"/>
              </a:ext>
            </a:extLst>
          </p:cNvPr>
          <p:cNvSpPr/>
          <p:nvPr/>
        </p:nvSpPr>
        <p:spPr>
          <a:xfrm>
            <a:off x="2019160" y="4309637"/>
            <a:ext cx="1227340" cy="1020932"/>
          </a:xfrm>
          <a:prstGeom prst="rect">
            <a:avLst/>
          </a:prstGeom>
          <a:solidFill>
            <a:srgbClr val="41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dirty="0"/>
              <a:t>A</a:t>
            </a:r>
            <a:endParaRPr lang="LID4096" dirty="0" err="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A8C7AE-D6BF-4A42-ABB2-EB1FD4DA12F8}"/>
              </a:ext>
            </a:extLst>
          </p:cNvPr>
          <p:cNvSpPr/>
          <p:nvPr/>
        </p:nvSpPr>
        <p:spPr>
          <a:xfrm>
            <a:off x="2019160" y="5414525"/>
            <a:ext cx="1227340" cy="651971"/>
          </a:xfrm>
          <a:prstGeom prst="rect">
            <a:avLst/>
          </a:prstGeom>
          <a:solidFill>
            <a:srgbClr val="41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dirty="0"/>
              <a:t>B</a:t>
            </a:r>
            <a:endParaRPr lang="LID4096" dirty="0" err="1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F18FF42-1A92-4B76-8536-979BB94C7462}"/>
              </a:ext>
            </a:extLst>
          </p:cNvPr>
          <p:cNvSpPr/>
          <p:nvPr/>
        </p:nvSpPr>
        <p:spPr>
          <a:xfrm>
            <a:off x="3935875" y="4687615"/>
            <a:ext cx="329341" cy="1110642"/>
          </a:xfrm>
          <a:prstGeom prst="rect">
            <a:avLst/>
          </a:prstGeom>
          <a:solidFill>
            <a:srgbClr val="41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dirty="0"/>
              <a:t>s</a:t>
            </a:r>
            <a:endParaRPr lang="LID4096" dirty="0" err="1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0E5068-08F2-4473-A4CB-BC2F3DED3B24}"/>
              </a:ext>
            </a:extLst>
          </p:cNvPr>
          <p:cNvSpPr/>
          <p:nvPr/>
        </p:nvSpPr>
        <p:spPr>
          <a:xfrm>
            <a:off x="5383367" y="4309637"/>
            <a:ext cx="329341" cy="1020932"/>
          </a:xfrm>
          <a:prstGeom prst="rect">
            <a:avLst/>
          </a:prstGeom>
          <a:solidFill>
            <a:srgbClr val="41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dirty="0"/>
              <a:t>f</a:t>
            </a:r>
            <a:endParaRPr lang="LID4096" dirty="0" err="1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47185D-DFE8-4029-801D-0DEFC2B382C2}"/>
              </a:ext>
            </a:extLst>
          </p:cNvPr>
          <p:cNvSpPr/>
          <p:nvPr/>
        </p:nvSpPr>
        <p:spPr>
          <a:xfrm>
            <a:off x="5400912" y="5414525"/>
            <a:ext cx="329341" cy="651971"/>
          </a:xfrm>
          <a:prstGeom prst="rect">
            <a:avLst/>
          </a:prstGeom>
          <a:solidFill>
            <a:srgbClr val="41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dirty="0"/>
              <a:t>g</a:t>
            </a:r>
            <a:endParaRPr lang="LID4096" dirty="0" err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0D0478-D9A1-41FD-B1D6-445D02504FFF}"/>
              </a:ext>
            </a:extLst>
          </p:cNvPr>
          <p:cNvSpPr txBox="1"/>
          <p:nvPr/>
        </p:nvSpPr>
        <p:spPr>
          <a:xfrm rot="16200000">
            <a:off x="4556916" y="4564520"/>
            <a:ext cx="132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400" dirty="0">
                <a:solidFill>
                  <a:schemeClr val="accent1"/>
                </a:solidFill>
              </a:rPr>
              <a:t># products</a:t>
            </a:r>
            <a:endParaRPr lang="LID4096" sz="1400" dirty="0" err="1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76C9B7-EFBA-4C10-AACA-FD493BF677EB}"/>
              </a:ext>
            </a:extLst>
          </p:cNvPr>
          <p:cNvSpPr txBox="1"/>
          <p:nvPr/>
        </p:nvSpPr>
        <p:spPr>
          <a:xfrm rot="16200000">
            <a:off x="1180561" y="4565763"/>
            <a:ext cx="132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400" dirty="0">
                <a:solidFill>
                  <a:schemeClr val="accent1"/>
                </a:solidFill>
              </a:rPr>
              <a:t># products</a:t>
            </a:r>
            <a:endParaRPr lang="LID4096" sz="1400" dirty="0" err="1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20B763-8BF1-4E4B-95CC-661E4AE846CD}"/>
              </a:ext>
            </a:extLst>
          </p:cNvPr>
          <p:cNvSpPr txBox="1"/>
          <p:nvPr/>
        </p:nvSpPr>
        <p:spPr>
          <a:xfrm rot="16200000">
            <a:off x="3118623" y="4984069"/>
            <a:ext cx="132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400" dirty="0">
                <a:solidFill>
                  <a:schemeClr val="accent1"/>
                </a:solidFill>
              </a:rPr>
              <a:t># activities</a:t>
            </a:r>
            <a:endParaRPr lang="LID4096" sz="1400" dirty="0" err="1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7A9AFA-0CE5-4515-95C6-FCAC24204090}"/>
              </a:ext>
            </a:extLst>
          </p:cNvPr>
          <p:cNvSpPr txBox="1"/>
          <p:nvPr/>
        </p:nvSpPr>
        <p:spPr>
          <a:xfrm>
            <a:off x="2027413" y="4001860"/>
            <a:ext cx="132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400" dirty="0">
                <a:solidFill>
                  <a:schemeClr val="accent1"/>
                </a:solidFill>
              </a:rPr>
              <a:t># activities</a:t>
            </a:r>
            <a:endParaRPr lang="LID4096" sz="1400" dirty="0" err="1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2B9568-A8C7-4943-8979-9C15A3EF4A19}"/>
              </a:ext>
            </a:extLst>
          </p:cNvPr>
          <p:cNvSpPr txBox="1"/>
          <p:nvPr/>
        </p:nvSpPr>
        <p:spPr>
          <a:xfrm>
            <a:off x="1453979" y="5536647"/>
            <a:ext cx="7457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400" dirty="0">
                <a:solidFill>
                  <a:schemeClr val="accent1"/>
                </a:solidFill>
              </a:rPr>
              <a:t># elem. flows</a:t>
            </a:r>
            <a:endParaRPr lang="LID4096" sz="1400" dirty="0" err="1">
              <a:solidFill>
                <a:schemeClr val="accent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4B53A6-FA79-4D73-97D7-2812A182D888}"/>
              </a:ext>
            </a:extLst>
          </p:cNvPr>
          <p:cNvSpPr txBox="1"/>
          <p:nvPr/>
        </p:nvSpPr>
        <p:spPr>
          <a:xfrm>
            <a:off x="3316720" y="5022792"/>
            <a:ext cx="61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3200" dirty="0">
                <a:solidFill>
                  <a:schemeClr val="accent1"/>
                </a:solidFill>
              </a:rPr>
              <a:t>*</a:t>
            </a:r>
            <a:endParaRPr lang="LID4096" sz="3200" dirty="0" err="1">
              <a:solidFill>
                <a:schemeClr val="accent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3D63A3-CE61-4436-8B5B-CACFA2783CE5}"/>
              </a:ext>
            </a:extLst>
          </p:cNvPr>
          <p:cNvSpPr txBox="1"/>
          <p:nvPr/>
        </p:nvSpPr>
        <p:spPr>
          <a:xfrm>
            <a:off x="4440562" y="4857000"/>
            <a:ext cx="610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2400" dirty="0">
                <a:solidFill>
                  <a:schemeClr val="accent1"/>
                </a:solidFill>
              </a:rPr>
              <a:t>=</a:t>
            </a:r>
            <a:endParaRPr lang="LID4096" sz="2400" dirty="0" err="1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8562A1-CAAE-4A86-AB88-2E5BC6B720B0}"/>
              </a:ext>
            </a:extLst>
          </p:cNvPr>
          <p:cNvSpPr txBox="1"/>
          <p:nvPr/>
        </p:nvSpPr>
        <p:spPr>
          <a:xfrm>
            <a:off x="4802312" y="5447950"/>
            <a:ext cx="7457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400" dirty="0">
                <a:solidFill>
                  <a:schemeClr val="accent1"/>
                </a:solidFill>
              </a:rPr>
              <a:t># elem. flows</a:t>
            </a:r>
            <a:endParaRPr lang="LID4096" sz="1400" dirty="0" err="1">
              <a:solidFill>
                <a:schemeClr val="accent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152A4B-AB45-4190-963A-423FF5F0B66B}"/>
              </a:ext>
            </a:extLst>
          </p:cNvPr>
          <p:cNvSpPr txBox="1"/>
          <p:nvPr/>
        </p:nvSpPr>
        <p:spPr>
          <a:xfrm>
            <a:off x="6115784" y="5644368"/>
            <a:ext cx="745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400" b="1" dirty="0">
                <a:solidFill>
                  <a:srgbClr val="FFC000"/>
                </a:solidFill>
              </a:rPr>
              <a:t>LCI</a:t>
            </a:r>
            <a:endParaRPr lang="LID4096" sz="1400" b="1" dirty="0" err="1">
              <a:solidFill>
                <a:srgbClr val="FFC000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3DBD97A-1AC7-45B5-928D-9A2BDE672D58}"/>
              </a:ext>
            </a:extLst>
          </p:cNvPr>
          <p:cNvCxnSpPr>
            <a:cxnSpLocks/>
          </p:cNvCxnSpPr>
          <p:nvPr/>
        </p:nvCxnSpPr>
        <p:spPr>
          <a:xfrm flipH="1">
            <a:off x="5844108" y="5798256"/>
            <a:ext cx="309092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94F832F-9FC2-4DF0-97FC-BD7A1FBE93E5}"/>
              </a:ext>
            </a:extLst>
          </p:cNvPr>
          <p:cNvSpPr txBox="1"/>
          <p:nvPr/>
        </p:nvSpPr>
        <p:spPr>
          <a:xfrm>
            <a:off x="3710936" y="6197929"/>
            <a:ext cx="970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Scaling vector</a:t>
            </a:r>
            <a:endParaRPr lang="LID4096" sz="1400" b="1" dirty="0" err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B867B9F-5479-4B04-85CF-F5E49AA179E0}"/>
              </a:ext>
            </a:extLst>
          </p:cNvPr>
          <p:cNvCxnSpPr>
            <a:cxnSpLocks/>
          </p:cNvCxnSpPr>
          <p:nvPr/>
        </p:nvCxnSpPr>
        <p:spPr>
          <a:xfrm flipV="1">
            <a:off x="4100545" y="5868768"/>
            <a:ext cx="0" cy="3954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5F38EE7-14C7-4B15-877C-A8C985A29CBA}"/>
              </a:ext>
            </a:extLst>
          </p:cNvPr>
          <p:cNvSpPr/>
          <p:nvPr/>
        </p:nvSpPr>
        <p:spPr>
          <a:xfrm>
            <a:off x="5117974" y="1230042"/>
            <a:ext cx="2077375" cy="81583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LID4096" dirty="0" err="1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2154D70-B81A-4574-B792-CDB1CEFBA542}"/>
              </a:ext>
            </a:extLst>
          </p:cNvPr>
          <p:cNvSpPr/>
          <p:nvPr/>
        </p:nvSpPr>
        <p:spPr>
          <a:xfrm>
            <a:off x="5673053" y="1304320"/>
            <a:ext cx="1329429" cy="62958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LID4096" dirty="0" err="1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88FB60FA-9EDB-44B8-8B6A-1A54B1E2AE8B}"/>
              </a:ext>
            </a:extLst>
          </p:cNvPr>
          <p:cNvSpPr txBox="1">
            <a:spLocks/>
          </p:cNvSpPr>
          <p:nvPr/>
        </p:nvSpPr>
        <p:spPr>
          <a:xfrm>
            <a:off x="6525969" y="4469266"/>
            <a:ext cx="3848469" cy="387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chemeClr val="accent5"/>
              </a:buClr>
              <a:buFont typeface="Wingdings" pitchFamily="2" charset="2"/>
              <a:buChar char="§"/>
              <a:tabLst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98475" indent="-227013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58825" indent="-225425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chemeClr val="accent5"/>
              </a:buClr>
              <a:buFont typeface="System Font Regular"/>
              <a:buChar char="-"/>
              <a:tabLst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84250" indent="-225425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chemeClr val="accent5"/>
              </a:buClr>
              <a:buFont typeface="Courier New" panose="02070309020205020404" pitchFamily="49" charset="0"/>
              <a:buChar char="o"/>
              <a:tabLst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dirty="0"/>
              <a:t>A * s = f     -&gt;   s = A</a:t>
            </a:r>
            <a:r>
              <a:rPr lang="en-US" sz="2400" baseline="30000" dirty="0"/>
              <a:t>-1</a:t>
            </a:r>
            <a:r>
              <a:rPr lang="en-US" sz="2400" dirty="0"/>
              <a:t> * f</a:t>
            </a:r>
            <a:endParaRPr lang="LID4096" sz="2400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7F7648E5-D3E7-4D3C-BB94-DA748B6BCED2}"/>
              </a:ext>
            </a:extLst>
          </p:cNvPr>
          <p:cNvSpPr txBox="1">
            <a:spLocks/>
          </p:cNvSpPr>
          <p:nvPr/>
        </p:nvSpPr>
        <p:spPr>
          <a:xfrm>
            <a:off x="6576149" y="5256634"/>
            <a:ext cx="4400585" cy="387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chemeClr val="accent5"/>
              </a:buClr>
              <a:buFont typeface="Wingdings" pitchFamily="2" charset="2"/>
              <a:buChar char="§"/>
              <a:tabLst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98475" indent="-227013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58825" indent="-225425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chemeClr val="accent5"/>
              </a:buClr>
              <a:buFont typeface="System Font Regular"/>
              <a:buChar char="-"/>
              <a:tabLst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84250" indent="-225425" algn="l" defTabSz="914400" rtl="0" eaLnBrk="1" latinLnBrk="0" hangingPunct="1">
              <a:lnSpc>
                <a:spcPct val="90000"/>
              </a:lnSpc>
              <a:spcBef>
                <a:spcPts val="700"/>
              </a:spcBef>
              <a:buClr>
                <a:schemeClr val="accent5"/>
              </a:buClr>
              <a:buFont typeface="Courier New" panose="02070309020205020404" pitchFamily="49" charset="0"/>
              <a:buChar char="o"/>
              <a:tabLst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dirty="0"/>
              <a:t>B * s = g   -&gt;   g = B * A</a:t>
            </a:r>
            <a:r>
              <a:rPr lang="en-US" sz="2400" baseline="30000" dirty="0"/>
              <a:t>-1</a:t>
            </a:r>
            <a:r>
              <a:rPr lang="en-US" sz="2400" dirty="0"/>
              <a:t> * f</a:t>
            </a:r>
            <a:endParaRPr lang="LID4096" sz="24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933E546-29AB-48F5-9806-037248C27978}"/>
              </a:ext>
            </a:extLst>
          </p:cNvPr>
          <p:cNvSpPr/>
          <p:nvPr/>
        </p:nvSpPr>
        <p:spPr>
          <a:xfrm>
            <a:off x="8954252" y="4362154"/>
            <a:ext cx="1059770" cy="6000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LID4096" dirty="0" err="1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38E4BAE-0D2F-442F-9E3D-A0517BC144FB}"/>
              </a:ext>
            </a:extLst>
          </p:cNvPr>
          <p:cNvSpPr/>
          <p:nvPr/>
        </p:nvSpPr>
        <p:spPr>
          <a:xfrm>
            <a:off x="8899373" y="5098850"/>
            <a:ext cx="1717828" cy="73781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LID4096" dirty="0" err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20BD4C-84FA-4026-AB9C-8B87E8A5B0E1}"/>
              </a:ext>
            </a:extLst>
          </p:cNvPr>
          <p:cNvSpPr txBox="1"/>
          <p:nvPr/>
        </p:nvSpPr>
        <p:spPr>
          <a:xfrm>
            <a:off x="3938406" y="4426398"/>
            <a:ext cx="426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400" dirty="0">
                <a:solidFill>
                  <a:schemeClr val="accent1"/>
                </a:solidFill>
              </a:rPr>
              <a:t>1</a:t>
            </a:r>
            <a:endParaRPr lang="LID4096" sz="1400" dirty="0" err="1">
              <a:solidFill>
                <a:schemeClr val="accent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0FF546-B6E2-4497-8047-2222668359AF}"/>
              </a:ext>
            </a:extLst>
          </p:cNvPr>
          <p:cNvSpPr txBox="1"/>
          <p:nvPr/>
        </p:nvSpPr>
        <p:spPr>
          <a:xfrm>
            <a:off x="5400912" y="4035630"/>
            <a:ext cx="426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400" dirty="0">
                <a:solidFill>
                  <a:schemeClr val="accent1"/>
                </a:solidFill>
              </a:rPr>
              <a:t>1</a:t>
            </a:r>
            <a:endParaRPr lang="LID4096" sz="1400" dirty="0" err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1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9" grpId="0"/>
      <p:bldP spid="10" grpId="0"/>
      <p:bldP spid="11" grpId="0" animBg="1"/>
      <p:bldP spid="12" grpId="0"/>
      <p:bldP spid="13" grpId="0"/>
      <p:bldP spid="18" grpId="0"/>
      <p:bldP spid="19" grpId="0" animBg="1"/>
      <p:bldP spid="20" grpId="0"/>
      <p:bldP spid="21" grpId="0"/>
      <p:bldP spid="22" grpId="0"/>
      <p:bldP spid="23" grpId="0" animBg="1"/>
      <p:bldP spid="24" grpId="0"/>
      <p:bldP spid="25" grpId="0"/>
      <p:bldP spid="26" grpId="0" animBg="1"/>
      <p:bldP spid="27" grpId="0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7" grpId="0"/>
      <p:bldP spid="51" grpId="0" animBg="1"/>
      <p:bldP spid="52" grpId="0" animBg="1"/>
      <p:bldP spid="53" grpId="0"/>
      <p:bldP spid="54" grpId="0"/>
      <p:bldP spid="56" grpId="0" animBg="1"/>
      <p:bldP spid="57" grpId="0" animBg="1"/>
      <p:bldP spid="58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1D30-3B00-4E71-82E6-AAA834781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157" y="234501"/>
            <a:ext cx="11280171" cy="881784"/>
          </a:xfrm>
        </p:spPr>
        <p:txBody>
          <a:bodyPr/>
          <a:lstStyle/>
          <a:p>
            <a:r>
              <a:rPr lang="en-US" dirty="0"/>
              <a:t>Regional LCA: 4 different types with different spatial scales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76ADB4-2A65-41D6-A84F-37AB0B8F0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893" r="67420"/>
          <a:stretch/>
        </p:blipFill>
        <p:spPr>
          <a:xfrm>
            <a:off x="5100664" y="3131460"/>
            <a:ext cx="2231973" cy="21090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D7AC614-2F70-404A-BADA-0A0F81B8B9E3}"/>
              </a:ext>
            </a:extLst>
          </p:cNvPr>
          <p:cNvSpPr/>
          <p:nvPr/>
        </p:nvSpPr>
        <p:spPr>
          <a:xfrm>
            <a:off x="2838436" y="3157961"/>
            <a:ext cx="1055927" cy="1374013"/>
          </a:xfrm>
          <a:prstGeom prst="rect">
            <a:avLst/>
          </a:prstGeom>
          <a:noFill/>
          <a:ln w="57150">
            <a:solidFill>
              <a:srgbClr val="ECA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LID4096" dirty="0" err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D8DC85-4E58-438A-94DC-E827D5DB3318}"/>
              </a:ext>
            </a:extLst>
          </p:cNvPr>
          <p:cNvSpPr/>
          <p:nvPr/>
        </p:nvSpPr>
        <p:spPr>
          <a:xfrm>
            <a:off x="3949638" y="3157961"/>
            <a:ext cx="1005962" cy="1374013"/>
          </a:xfrm>
          <a:prstGeom prst="rect">
            <a:avLst/>
          </a:prstGeom>
          <a:noFill/>
          <a:ln w="57150">
            <a:solidFill>
              <a:srgbClr val="DF65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LID4096" dirty="0" err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DC237D-13C8-4D9A-B4EE-AE9DA94172C7}"/>
              </a:ext>
            </a:extLst>
          </p:cNvPr>
          <p:cNvSpPr/>
          <p:nvPr/>
        </p:nvSpPr>
        <p:spPr>
          <a:xfrm>
            <a:off x="2838436" y="3157961"/>
            <a:ext cx="1055927" cy="1374013"/>
          </a:xfrm>
          <a:prstGeom prst="rect">
            <a:avLst/>
          </a:prstGeom>
          <a:noFill/>
          <a:ln w="57150">
            <a:solidFill>
              <a:srgbClr val="5374E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LID4096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8A1505-1A1B-49B0-BAEA-4FB16751BE1D}"/>
              </a:ext>
            </a:extLst>
          </p:cNvPr>
          <p:cNvSpPr/>
          <p:nvPr/>
        </p:nvSpPr>
        <p:spPr>
          <a:xfrm>
            <a:off x="1001205" y="1367622"/>
            <a:ext cx="701336" cy="513613"/>
          </a:xfrm>
          <a:prstGeom prst="rect">
            <a:avLst/>
          </a:prstGeom>
          <a:noFill/>
          <a:ln w="57150">
            <a:solidFill>
              <a:srgbClr val="5374E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LID4096" sz="1600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42217-CDF3-46F5-90DC-700A4EF34474}"/>
              </a:ext>
            </a:extLst>
          </p:cNvPr>
          <p:cNvSpPr txBox="1"/>
          <p:nvPr/>
        </p:nvSpPr>
        <p:spPr>
          <a:xfrm>
            <a:off x="1113158" y="1414962"/>
            <a:ext cx="42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600" dirty="0">
                <a:solidFill>
                  <a:schemeClr val="accent1"/>
                </a:solidFill>
              </a:rPr>
              <a:t>z</a:t>
            </a:r>
            <a:endParaRPr lang="LID4096" sz="1600" dirty="0" err="1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EE741B-54AF-49F0-ADC3-DD46266A2775}"/>
              </a:ext>
            </a:extLst>
          </p:cNvPr>
          <p:cNvSpPr txBox="1"/>
          <p:nvPr/>
        </p:nvSpPr>
        <p:spPr>
          <a:xfrm>
            <a:off x="1967148" y="1269574"/>
            <a:ext cx="43429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400" dirty="0">
                <a:solidFill>
                  <a:schemeClr val="accent1"/>
                </a:solidFill>
              </a:rPr>
              <a:t>Spatial scale of the </a:t>
            </a:r>
            <a:r>
              <a:rPr lang="en-US" sz="1400" b="1" dirty="0">
                <a:solidFill>
                  <a:schemeClr val="accent1"/>
                </a:solidFill>
              </a:rPr>
              <a:t>inventory</a:t>
            </a:r>
            <a:r>
              <a:rPr lang="en-US" sz="1400" dirty="0">
                <a:solidFill>
                  <a:schemeClr val="accent1"/>
                </a:solidFill>
              </a:rPr>
              <a:t>, </a:t>
            </a:r>
          </a:p>
          <a:p>
            <a:pPr algn="l">
              <a:spcBef>
                <a:spcPts val="600"/>
              </a:spcBef>
            </a:pPr>
            <a:r>
              <a:rPr lang="en-US" sz="1400" i="1" dirty="0">
                <a:solidFill>
                  <a:schemeClr val="accent1"/>
                </a:solidFill>
              </a:rPr>
              <a:t>e.g. rice production, Catalonia</a:t>
            </a:r>
            <a:endParaRPr lang="LID4096" sz="1400" i="1" dirty="0" err="1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E18BEC-B5BA-4E13-B206-C0C5C21DEE20}"/>
              </a:ext>
            </a:extLst>
          </p:cNvPr>
          <p:cNvSpPr txBox="1"/>
          <p:nvPr/>
        </p:nvSpPr>
        <p:spPr>
          <a:xfrm>
            <a:off x="6153063" y="1317726"/>
            <a:ext cx="311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600" dirty="0">
                <a:solidFill>
                  <a:schemeClr val="accent1"/>
                </a:solidFill>
              </a:rPr>
              <a:t>y</a:t>
            </a:r>
            <a:endParaRPr lang="LID4096" sz="1600" dirty="0" err="1">
              <a:solidFill>
                <a:schemeClr val="accent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C55216-0E20-4576-83DB-FD7F8DA60F6D}"/>
              </a:ext>
            </a:extLst>
          </p:cNvPr>
          <p:cNvSpPr/>
          <p:nvPr/>
        </p:nvSpPr>
        <p:spPr>
          <a:xfrm>
            <a:off x="5350546" y="1332739"/>
            <a:ext cx="651421" cy="474121"/>
          </a:xfrm>
          <a:prstGeom prst="rect">
            <a:avLst/>
          </a:prstGeom>
          <a:noFill/>
          <a:ln w="57150">
            <a:solidFill>
              <a:srgbClr val="ECA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LID4096" sz="1600" dirty="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9C4CC7-E971-46FD-8659-DE1E6C056308}"/>
              </a:ext>
            </a:extLst>
          </p:cNvPr>
          <p:cNvSpPr/>
          <p:nvPr/>
        </p:nvSpPr>
        <p:spPr>
          <a:xfrm>
            <a:off x="6051882" y="1332739"/>
            <a:ext cx="651421" cy="474121"/>
          </a:xfrm>
          <a:prstGeom prst="rect">
            <a:avLst/>
          </a:prstGeom>
          <a:noFill/>
          <a:ln w="57150">
            <a:solidFill>
              <a:srgbClr val="DF65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LID4096" sz="160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71B873-CC94-47C6-8969-E0CC7D927B26}"/>
              </a:ext>
            </a:extLst>
          </p:cNvPr>
          <p:cNvSpPr txBox="1"/>
          <p:nvPr/>
        </p:nvSpPr>
        <p:spPr>
          <a:xfrm>
            <a:off x="5419086" y="1334048"/>
            <a:ext cx="311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600" dirty="0">
                <a:solidFill>
                  <a:schemeClr val="accent1"/>
                </a:solidFill>
              </a:rPr>
              <a:t>x</a:t>
            </a:r>
            <a:endParaRPr lang="LID4096" sz="1600" dirty="0" err="1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99E990-E800-444A-9CB9-DE0577C6A5C5}"/>
              </a:ext>
            </a:extLst>
          </p:cNvPr>
          <p:cNvSpPr txBox="1"/>
          <p:nvPr/>
        </p:nvSpPr>
        <p:spPr>
          <a:xfrm>
            <a:off x="7002507" y="1298463"/>
            <a:ext cx="43429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400" dirty="0">
                <a:solidFill>
                  <a:schemeClr val="accent1"/>
                </a:solidFill>
              </a:rPr>
              <a:t>Spatial scale of the </a:t>
            </a:r>
            <a:r>
              <a:rPr lang="en-US" sz="1400" b="1" dirty="0">
                <a:solidFill>
                  <a:schemeClr val="accent1"/>
                </a:solidFill>
              </a:rPr>
              <a:t>impact assessment</a:t>
            </a:r>
            <a:r>
              <a:rPr lang="en-US" sz="1400" dirty="0">
                <a:solidFill>
                  <a:schemeClr val="accent1"/>
                </a:solidFill>
              </a:rPr>
              <a:t>, </a:t>
            </a:r>
          </a:p>
          <a:p>
            <a:pPr algn="l">
              <a:spcBef>
                <a:spcPts val="600"/>
              </a:spcBef>
            </a:pPr>
            <a:r>
              <a:rPr lang="en-US" sz="1400" i="1" dirty="0">
                <a:solidFill>
                  <a:schemeClr val="accent1"/>
                </a:solidFill>
              </a:rPr>
              <a:t>e.g. Water scarcity, Catalonian Basin</a:t>
            </a:r>
            <a:endParaRPr lang="LID4096" sz="1400" i="1" dirty="0" err="1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E12F14-6115-4B53-B32A-60A279C5F597}"/>
              </a:ext>
            </a:extLst>
          </p:cNvPr>
          <p:cNvSpPr txBox="1"/>
          <p:nvPr/>
        </p:nvSpPr>
        <p:spPr>
          <a:xfrm>
            <a:off x="2794482" y="2753544"/>
            <a:ext cx="194685" cy="41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2000" dirty="0">
                <a:solidFill>
                  <a:schemeClr val="accent1"/>
                </a:solidFill>
              </a:rPr>
              <a:t>1</a:t>
            </a:r>
            <a:endParaRPr lang="LID4096" sz="2000" dirty="0" err="1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A5292B-CFB9-492B-AB5A-792660C6492F}"/>
              </a:ext>
            </a:extLst>
          </p:cNvPr>
          <p:cNvSpPr txBox="1"/>
          <p:nvPr/>
        </p:nvSpPr>
        <p:spPr>
          <a:xfrm>
            <a:off x="3966541" y="3141620"/>
            <a:ext cx="32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dirty="0">
                <a:solidFill>
                  <a:schemeClr val="accent1"/>
                </a:solidFill>
              </a:rPr>
              <a:t>y</a:t>
            </a:r>
            <a:endParaRPr lang="LID4096" dirty="0" err="1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D14044-DB2E-4C2D-9D2A-E11E7E3987AE}"/>
              </a:ext>
            </a:extLst>
          </p:cNvPr>
          <p:cNvSpPr txBox="1"/>
          <p:nvPr/>
        </p:nvSpPr>
        <p:spPr>
          <a:xfrm>
            <a:off x="3466362" y="3186467"/>
            <a:ext cx="36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dirty="0">
                <a:solidFill>
                  <a:schemeClr val="accent1"/>
                </a:solidFill>
              </a:rPr>
              <a:t>x</a:t>
            </a:r>
            <a:endParaRPr lang="LID4096" dirty="0" err="1">
              <a:solidFill>
                <a:schemeClr val="accent1"/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F090EAC6-1F75-46C7-B4FD-D84ACB751FDC}"/>
              </a:ext>
            </a:extLst>
          </p:cNvPr>
          <p:cNvSpPr/>
          <p:nvPr/>
        </p:nvSpPr>
        <p:spPr>
          <a:xfrm rot="16200000">
            <a:off x="3752023" y="1844417"/>
            <a:ext cx="49228" cy="190068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39A3D232-EE14-429C-9D64-A3E9D410EA53}"/>
              </a:ext>
            </a:extLst>
          </p:cNvPr>
          <p:cNvSpPr/>
          <p:nvPr/>
        </p:nvSpPr>
        <p:spPr>
          <a:xfrm rot="16200000">
            <a:off x="8515345" y="-402988"/>
            <a:ext cx="75977" cy="641789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E3297F-9B10-4663-88DA-F4462F036B4D}"/>
              </a:ext>
            </a:extLst>
          </p:cNvPr>
          <p:cNvSpPr txBox="1"/>
          <p:nvPr/>
        </p:nvSpPr>
        <p:spPr>
          <a:xfrm>
            <a:off x="2735497" y="2193357"/>
            <a:ext cx="2302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600" b="1" dirty="0">
                <a:solidFill>
                  <a:schemeClr val="accent1"/>
                </a:solidFill>
              </a:rPr>
              <a:t>Shared spatial scale: mapping needed</a:t>
            </a:r>
            <a:endParaRPr lang="LID4096" sz="1600" b="1" dirty="0" err="1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9B090C-EABC-4F09-B3AA-4071F2D0CDA6}"/>
              </a:ext>
            </a:extLst>
          </p:cNvPr>
          <p:cNvSpPr txBox="1"/>
          <p:nvPr/>
        </p:nvSpPr>
        <p:spPr>
          <a:xfrm>
            <a:off x="5730689" y="2175633"/>
            <a:ext cx="6067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600" b="1" dirty="0">
                <a:solidFill>
                  <a:schemeClr val="accent1"/>
                </a:solidFill>
              </a:rPr>
              <a:t>Different spatial scale of LCI and LCIA: mapping AND allocation needed</a:t>
            </a:r>
            <a:endParaRPr lang="LID4096" sz="1600" b="1" dirty="0" err="1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47337F-215D-49CE-9BA8-5EA816161B2C}"/>
              </a:ext>
            </a:extLst>
          </p:cNvPr>
          <p:cNvSpPr txBox="1"/>
          <p:nvPr/>
        </p:nvSpPr>
        <p:spPr>
          <a:xfrm>
            <a:off x="436540" y="3299060"/>
            <a:ext cx="199992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dirty="0">
                <a:solidFill>
                  <a:schemeClr val="accent1"/>
                </a:solidFill>
              </a:rPr>
              <a:t>-&gt; Conventional </a:t>
            </a:r>
          </a:p>
          <a:p>
            <a:pPr algn="l">
              <a:spcBef>
                <a:spcPts val="600"/>
              </a:spcBef>
            </a:pPr>
            <a:r>
              <a:rPr lang="en-US" dirty="0">
                <a:solidFill>
                  <a:schemeClr val="accent1"/>
                </a:solidFill>
              </a:rPr>
              <a:t>LCA</a:t>
            </a:r>
            <a:endParaRPr lang="LID4096" dirty="0" err="1">
              <a:solidFill>
                <a:schemeClr val="accent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01B78B-C7D1-4088-AE38-7DCE2BDC0734}"/>
              </a:ext>
            </a:extLst>
          </p:cNvPr>
          <p:cNvSpPr txBox="1"/>
          <p:nvPr/>
        </p:nvSpPr>
        <p:spPr>
          <a:xfrm>
            <a:off x="5308222" y="5160625"/>
            <a:ext cx="2163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solidFill>
                  <a:schemeClr val="accent1"/>
                </a:solidFill>
              </a:rPr>
              <a:t>Mapping to spatial scales + area-based allocation</a:t>
            </a:r>
            <a:endParaRPr lang="LID4096" sz="1400" dirty="0" err="1">
              <a:solidFill>
                <a:schemeClr val="accent1"/>
              </a:solidFill>
            </a:endParaRPr>
          </a:p>
        </p:txBody>
      </p:sp>
      <p:pic>
        <p:nvPicPr>
          <p:cNvPr id="32" name="Content Placeholder 4">
            <a:extLst>
              <a:ext uri="{FF2B5EF4-FFF2-40B4-BE49-F238E27FC236}">
                <a16:creationId xmlns:a16="http://schemas.microsoft.com/office/drawing/2014/main" id="{81D4BE73-7A13-43D1-A720-D4054201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23" t="13635" r="33398" b="-2203"/>
          <a:stretch/>
        </p:blipFill>
        <p:spPr>
          <a:xfrm>
            <a:off x="7382856" y="3014548"/>
            <a:ext cx="2163408" cy="224766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8115613-90D7-4163-A21F-B0945CA94B50}"/>
              </a:ext>
            </a:extLst>
          </p:cNvPr>
          <p:cNvSpPr txBox="1"/>
          <p:nvPr/>
        </p:nvSpPr>
        <p:spPr>
          <a:xfrm>
            <a:off x="7471630" y="5154897"/>
            <a:ext cx="2163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solidFill>
                  <a:schemeClr val="accent1"/>
                </a:solidFill>
              </a:rPr>
              <a:t>Mapping to spatial scales + Allocation based on background loading of LCIA</a:t>
            </a:r>
            <a:endParaRPr lang="LID4096" sz="1400" dirty="0" err="1">
              <a:solidFill>
                <a:schemeClr val="accent1"/>
              </a:solidFill>
            </a:endParaRPr>
          </a:p>
        </p:txBody>
      </p:sp>
      <p:pic>
        <p:nvPicPr>
          <p:cNvPr id="34" name="Content Placeholder 4">
            <a:extLst>
              <a:ext uri="{FF2B5EF4-FFF2-40B4-BE49-F238E27FC236}">
                <a16:creationId xmlns:a16="http://schemas.microsoft.com/office/drawing/2014/main" id="{6E4B351D-93F5-46B4-98DC-37A322E58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858" t="15877" r="563" b="-2537"/>
          <a:stretch/>
        </p:blipFill>
        <p:spPr>
          <a:xfrm>
            <a:off x="9635038" y="3086246"/>
            <a:ext cx="2163408" cy="219920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2D93EBB-26F3-4030-BC18-549A71C55841}"/>
              </a:ext>
            </a:extLst>
          </p:cNvPr>
          <p:cNvSpPr txBox="1"/>
          <p:nvPr/>
        </p:nvSpPr>
        <p:spPr>
          <a:xfrm>
            <a:off x="9662828" y="5112452"/>
            <a:ext cx="2325972" cy="10310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solidFill>
                  <a:schemeClr val="accent1"/>
                </a:solidFill>
              </a:rPr>
              <a:t>Mapping to spatial scales</a:t>
            </a:r>
            <a:endParaRPr lang="LID4096" sz="1400" dirty="0">
              <a:solidFill>
                <a:schemeClr val="accent1"/>
              </a:solidFill>
            </a:endParaRPr>
          </a:p>
          <a:p>
            <a:pPr algn="l">
              <a:spcBef>
                <a:spcPts val="600"/>
              </a:spcBef>
            </a:pPr>
            <a:r>
              <a:rPr lang="en-US" sz="1400" dirty="0">
                <a:solidFill>
                  <a:schemeClr val="accent1"/>
                </a:solidFill>
              </a:rPr>
              <a:t>+ Allocation based on </a:t>
            </a:r>
            <a:r>
              <a:rPr lang="en-US" sz="1400" dirty="0" err="1">
                <a:solidFill>
                  <a:schemeClr val="accent1"/>
                </a:solidFill>
              </a:rPr>
              <a:t>addi</a:t>
            </a:r>
            <a:r>
              <a:rPr lang="en-US" sz="1400" dirty="0">
                <a:solidFill>
                  <a:schemeClr val="accent1"/>
                </a:solidFill>
              </a:rPr>
              <a:t>- </a:t>
            </a:r>
            <a:r>
              <a:rPr lang="en-US" sz="1400" dirty="0" err="1">
                <a:solidFill>
                  <a:schemeClr val="accent1"/>
                </a:solidFill>
              </a:rPr>
              <a:t>tional</a:t>
            </a:r>
            <a:r>
              <a:rPr lang="en-US" sz="1400" dirty="0">
                <a:solidFill>
                  <a:schemeClr val="accent1"/>
                </a:solidFill>
              </a:rPr>
              <a:t> data (extension tables)</a:t>
            </a:r>
            <a:endParaRPr lang="LID4096" sz="1400" dirty="0" err="1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6B0339-B492-44D3-8B1E-768871A0F244}"/>
              </a:ext>
            </a:extLst>
          </p:cNvPr>
          <p:cNvSpPr txBox="1"/>
          <p:nvPr/>
        </p:nvSpPr>
        <p:spPr>
          <a:xfrm>
            <a:off x="452680" y="2183197"/>
            <a:ext cx="2064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600" b="1" dirty="0">
                <a:solidFill>
                  <a:schemeClr val="accent1"/>
                </a:solidFill>
              </a:rPr>
              <a:t>Site-generic (no spatial scale)</a:t>
            </a:r>
            <a:endParaRPr lang="LID4096" sz="1600" b="1" dirty="0" err="1">
              <a:solidFill>
                <a:schemeClr val="accent1"/>
              </a:solidFill>
            </a:endParaRP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47812F22-C6CC-4BBB-8260-C08C9D8A1D9D}"/>
              </a:ext>
            </a:extLst>
          </p:cNvPr>
          <p:cNvSpPr/>
          <p:nvPr/>
        </p:nvSpPr>
        <p:spPr>
          <a:xfrm rot="16200000">
            <a:off x="1420282" y="1822571"/>
            <a:ext cx="49228" cy="190068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3764DD-703C-43C9-A6C8-232701A9BFE4}"/>
              </a:ext>
            </a:extLst>
          </p:cNvPr>
          <p:cNvSpPr txBox="1"/>
          <p:nvPr/>
        </p:nvSpPr>
        <p:spPr>
          <a:xfrm>
            <a:off x="2694933" y="5240513"/>
            <a:ext cx="2163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400" dirty="0">
                <a:solidFill>
                  <a:schemeClr val="accent1"/>
                </a:solidFill>
              </a:rPr>
              <a:t>Mapping to shared spatial scales</a:t>
            </a:r>
            <a:endParaRPr lang="LID4096" sz="1400" dirty="0" err="1">
              <a:solidFill>
                <a:schemeClr val="accent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463BE0-C307-428F-81B6-DAF95638E4E3}"/>
              </a:ext>
            </a:extLst>
          </p:cNvPr>
          <p:cNvSpPr txBox="1"/>
          <p:nvPr/>
        </p:nvSpPr>
        <p:spPr>
          <a:xfrm>
            <a:off x="5371764" y="2747691"/>
            <a:ext cx="257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2000" dirty="0">
                <a:solidFill>
                  <a:schemeClr val="accent1"/>
                </a:solidFill>
              </a:rPr>
              <a:t>2</a:t>
            </a:r>
            <a:endParaRPr lang="LID4096" sz="2000" dirty="0" err="1">
              <a:solidFill>
                <a:schemeClr val="accent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6E7577-E1FA-45C4-BFFE-9CE7EC0B78F5}"/>
              </a:ext>
            </a:extLst>
          </p:cNvPr>
          <p:cNvSpPr txBox="1"/>
          <p:nvPr/>
        </p:nvSpPr>
        <p:spPr>
          <a:xfrm>
            <a:off x="7455762" y="2747691"/>
            <a:ext cx="257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2000" dirty="0">
                <a:solidFill>
                  <a:schemeClr val="accent1"/>
                </a:solidFill>
              </a:rPr>
              <a:t>3</a:t>
            </a:r>
            <a:endParaRPr lang="LID4096" sz="2000" dirty="0" err="1">
              <a:solidFill>
                <a:schemeClr val="accent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CE8763-3B6B-43B7-B9E2-22CD87507AB3}"/>
              </a:ext>
            </a:extLst>
          </p:cNvPr>
          <p:cNvSpPr txBox="1"/>
          <p:nvPr/>
        </p:nvSpPr>
        <p:spPr>
          <a:xfrm>
            <a:off x="9744681" y="2767972"/>
            <a:ext cx="203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2000" dirty="0">
                <a:solidFill>
                  <a:schemeClr val="accent1"/>
                </a:solidFill>
              </a:rPr>
              <a:t>4</a:t>
            </a:r>
            <a:endParaRPr lang="LID4096" sz="2000" dirty="0" err="1">
              <a:solidFill>
                <a:schemeClr val="accent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E81338-D3A2-4213-98C1-75B7C596E1AC}"/>
              </a:ext>
            </a:extLst>
          </p:cNvPr>
          <p:cNvSpPr txBox="1"/>
          <p:nvPr/>
        </p:nvSpPr>
        <p:spPr>
          <a:xfrm>
            <a:off x="366541" y="2817086"/>
            <a:ext cx="257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2000" dirty="0">
                <a:solidFill>
                  <a:schemeClr val="accent1"/>
                </a:solidFill>
              </a:rPr>
              <a:t>0</a:t>
            </a:r>
            <a:endParaRPr lang="LID4096" sz="2000" dirty="0" err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8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0" grpId="0"/>
      <p:bldP spid="21" grpId="0"/>
      <p:bldP spid="22" grpId="0"/>
      <p:bldP spid="23" grpId="0" animBg="1"/>
      <p:bldP spid="24" grpId="0" animBg="1"/>
      <p:bldP spid="25" grpId="0"/>
      <p:bldP spid="26" grpId="0"/>
      <p:bldP spid="28" grpId="0"/>
      <p:bldP spid="30" grpId="0"/>
      <p:bldP spid="33" grpId="0"/>
      <p:bldP spid="35" grpId="0" animBg="1"/>
      <p:bldP spid="37" grpId="0"/>
      <p:bldP spid="38" grpId="0" animBg="1"/>
      <p:bldP spid="39" grpId="0"/>
      <p:bldP spid="43" grpId="0"/>
      <p:bldP spid="44" grpId="0"/>
      <p:bldP spid="45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45C7-936E-4775-988F-B1FC716A2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025" y="197128"/>
            <a:ext cx="8538354" cy="881784"/>
          </a:xfrm>
        </p:spPr>
        <p:txBody>
          <a:bodyPr/>
          <a:lstStyle/>
          <a:p>
            <a:r>
              <a:rPr lang="en-US" dirty="0"/>
              <a:t>Regional LCA </a:t>
            </a:r>
            <a:r>
              <a:rPr lang="en-US" dirty="0" err="1"/>
              <a:t>Maths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6E497-CF55-4101-84CF-C89C3BDA9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398" y="533707"/>
            <a:ext cx="3883981" cy="933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A2C29B-EA2A-426E-87C8-DC8D7C6F7EEF}"/>
              </a:ext>
            </a:extLst>
          </p:cNvPr>
          <p:cNvSpPr txBox="1"/>
          <p:nvPr/>
        </p:nvSpPr>
        <p:spPr>
          <a:xfrm>
            <a:off x="9295430" y="946367"/>
            <a:ext cx="289657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dirty="0">
                <a:solidFill>
                  <a:schemeClr val="accent1"/>
                </a:solidFill>
              </a:rPr>
              <a:t>E</a:t>
            </a:r>
            <a:r>
              <a:rPr lang="en-US" sz="1400" dirty="0">
                <a:solidFill>
                  <a:schemeClr val="accent1"/>
                </a:solidFill>
              </a:rPr>
              <a:t> = # elem. Flows</a:t>
            </a:r>
          </a:p>
          <a:p>
            <a:pPr>
              <a:spcBef>
                <a:spcPts val="600"/>
              </a:spcBef>
            </a:pPr>
            <a:r>
              <a:rPr lang="en-US" sz="1400" b="1" dirty="0">
                <a:solidFill>
                  <a:schemeClr val="accent1"/>
                </a:solidFill>
              </a:rPr>
              <a:t>P</a:t>
            </a:r>
            <a:r>
              <a:rPr lang="en-US" sz="1400" dirty="0">
                <a:solidFill>
                  <a:schemeClr val="accent1"/>
                </a:solidFill>
              </a:rPr>
              <a:t> = # Inventory datasets</a:t>
            </a:r>
          </a:p>
          <a:p>
            <a:pPr>
              <a:spcBef>
                <a:spcPts val="600"/>
              </a:spcBef>
            </a:pPr>
            <a:endParaRPr lang="LID4096" sz="1400" dirty="0">
              <a:solidFill>
                <a:schemeClr val="accent1"/>
              </a:solidFill>
            </a:endParaRPr>
          </a:p>
          <a:p>
            <a:pPr algn="l">
              <a:spcBef>
                <a:spcPts val="600"/>
              </a:spcBef>
            </a:pPr>
            <a:r>
              <a:rPr lang="en-US" sz="1400" b="1" dirty="0">
                <a:solidFill>
                  <a:schemeClr val="accent1"/>
                </a:solidFill>
              </a:rPr>
              <a:t>I</a:t>
            </a:r>
            <a:r>
              <a:rPr lang="en-US" sz="1400" dirty="0">
                <a:solidFill>
                  <a:schemeClr val="accent1"/>
                </a:solidFill>
              </a:rPr>
              <a:t> = # Inventory spatial units</a:t>
            </a:r>
          </a:p>
          <a:p>
            <a:pPr algn="just">
              <a:spcBef>
                <a:spcPts val="600"/>
              </a:spcBef>
            </a:pPr>
            <a:r>
              <a:rPr lang="en-US" sz="1400" b="1" dirty="0">
                <a:solidFill>
                  <a:schemeClr val="accent1"/>
                </a:solidFill>
              </a:rPr>
              <a:t>J</a:t>
            </a:r>
            <a:r>
              <a:rPr lang="en-US" sz="1400" dirty="0">
                <a:solidFill>
                  <a:schemeClr val="accent1"/>
                </a:solidFill>
              </a:rPr>
              <a:t> = # LCIA spatial units</a:t>
            </a:r>
          </a:p>
          <a:p>
            <a:pPr algn="l">
              <a:spcBef>
                <a:spcPts val="600"/>
              </a:spcBef>
            </a:pPr>
            <a:r>
              <a:rPr lang="en-US" sz="1400" b="1" dirty="0">
                <a:solidFill>
                  <a:schemeClr val="accent1"/>
                </a:solidFill>
              </a:rPr>
              <a:t>Z</a:t>
            </a:r>
            <a:r>
              <a:rPr lang="en-US" sz="1400" dirty="0">
                <a:solidFill>
                  <a:schemeClr val="accent1"/>
                </a:solidFill>
              </a:rPr>
              <a:t> = extension table spatial units</a:t>
            </a:r>
          </a:p>
          <a:p>
            <a:pPr algn="l">
              <a:spcBef>
                <a:spcPts val="600"/>
              </a:spcBef>
            </a:pPr>
            <a:r>
              <a:rPr lang="en-US" sz="1400" b="1" dirty="0">
                <a:solidFill>
                  <a:schemeClr val="accent1"/>
                </a:solidFill>
              </a:rPr>
              <a:t>M</a:t>
            </a:r>
            <a:r>
              <a:rPr lang="en-US" sz="1400" dirty="0">
                <a:solidFill>
                  <a:schemeClr val="accent1"/>
                </a:solidFill>
              </a:rPr>
              <a:t> = Mapping matrix between spatial scales of LCIA and LCI</a:t>
            </a:r>
          </a:p>
          <a:p>
            <a:pPr algn="l">
              <a:spcBef>
                <a:spcPts val="600"/>
              </a:spcBef>
            </a:pPr>
            <a:r>
              <a:rPr lang="en-US" sz="1400" b="1" dirty="0">
                <a:solidFill>
                  <a:schemeClr val="accent1"/>
                </a:solidFill>
              </a:rPr>
              <a:t>R</a:t>
            </a:r>
            <a:r>
              <a:rPr lang="en-US" sz="1400" dirty="0">
                <a:solidFill>
                  <a:schemeClr val="accent1"/>
                </a:solidFill>
              </a:rPr>
              <a:t>= regional characterization matrix on spatial scale of LCIA </a:t>
            </a:r>
          </a:p>
          <a:p>
            <a:pPr algn="l">
              <a:spcBef>
                <a:spcPts val="600"/>
              </a:spcBef>
            </a:pPr>
            <a:r>
              <a:rPr lang="en-US" sz="1400" b="1" dirty="0">
                <a:solidFill>
                  <a:schemeClr val="accent1"/>
                </a:solidFill>
              </a:rPr>
              <a:t>N</a:t>
            </a:r>
            <a:r>
              <a:rPr lang="en-US" sz="1400" baseline="-25000" dirty="0">
                <a:solidFill>
                  <a:schemeClr val="accent1"/>
                </a:solidFill>
              </a:rPr>
              <a:t>…</a:t>
            </a:r>
            <a:r>
              <a:rPr lang="en-US" sz="1400" dirty="0">
                <a:solidFill>
                  <a:schemeClr val="accent1"/>
                </a:solidFill>
              </a:rPr>
              <a:t>=Normalization matrixes</a:t>
            </a:r>
          </a:p>
          <a:p>
            <a:pPr algn="l">
              <a:spcBef>
                <a:spcPts val="600"/>
              </a:spcBef>
            </a:pPr>
            <a:r>
              <a:rPr lang="en-US" sz="1400" b="1" dirty="0">
                <a:solidFill>
                  <a:schemeClr val="accent1"/>
                </a:solidFill>
              </a:rPr>
              <a:t>G</a:t>
            </a:r>
            <a:r>
              <a:rPr lang="en-US" sz="1400" dirty="0">
                <a:solidFill>
                  <a:schemeClr val="accent1"/>
                </a:solidFill>
              </a:rPr>
              <a:t>= geographic transformation matrix between diff. spatial scales of LCIA and LCI</a:t>
            </a:r>
          </a:p>
          <a:p>
            <a:pPr algn="l">
              <a:spcBef>
                <a:spcPts val="600"/>
              </a:spcBef>
            </a:pPr>
            <a:r>
              <a:rPr lang="en-US" sz="1400" b="1" dirty="0">
                <a:solidFill>
                  <a:schemeClr val="accent1"/>
                </a:solidFill>
              </a:rPr>
              <a:t>L </a:t>
            </a:r>
            <a:r>
              <a:rPr lang="en-US" sz="1400" dirty="0">
                <a:solidFill>
                  <a:schemeClr val="accent1"/>
                </a:solidFill>
              </a:rPr>
              <a:t>= background loadings</a:t>
            </a:r>
          </a:p>
          <a:p>
            <a:pPr algn="l">
              <a:spcBef>
                <a:spcPts val="600"/>
              </a:spcBef>
            </a:pPr>
            <a:r>
              <a:rPr lang="en-US" sz="1400" b="1" dirty="0">
                <a:solidFill>
                  <a:schemeClr val="accent1"/>
                </a:solidFill>
              </a:rPr>
              <a:t>D</a:t>
            </a:r>
            <a:r>
              <a:rPr lang="en-US" sz="1400" dirty="0">
                <a:solidFill>
                  <a:schemeClr val="accent1"/>
                </a:solidFill>
              </a:rPr>
              <a:t> = distribution matrix between diff. spatial scales of LCI and extension tables</a:t>
            </a:r>
          </a:p>
          <a:p>
            <a:pPr algn="l">
              <a:spcBef>
                <a:spcPts val="600"/>
              </a:spcBef>
            </a:pPr>
            <a:r>
              <a:rPr lang="en-US" sz="1400" b="1" dirty="0">
                <a:solidFill>
                  <a:schemeClr val="accent1"/>
                </a:solidFill>
              </a:rPr>
              <a:t>X</a:t>
            </a:r>
            <a:r>
              <a:rPr lang="en-US" sz="1400" dirty="0">
                <a:solidFill>
                  <a:schemeClr val="accent1"/>
                </a:solidFill>
              </a:rPr>
              <a:t> = density values of extension tables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B0044E-B978-4726-BD6D-64D431F81172}"/>
              </a:ext>
            </a:extLst>
          </p:cNvPr>
          <p:cNvSpPr txBox="1"/>
          <p:nvPr/>
        </p:nvSpPr>
        <p:spPr>
          <a:xfrm>
            <a:off x="7141339" y="256708"/>
            <a:ext cx="1346351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200" i="1" dirty="0">
                <a:solidFill>
                  <a:schemeClr val="accent1"/>
                </a:solidFill>
              </a:rPr>
              <a:t>formula</a:t>
            </a:r>
            <a:endParaRPr lang="LID4096" sz="1200" i="1" dirty="0" err="1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66CFD4-3DE1-4D26-AB1A-894ADB2099EA}"/>
              </a:ext>
            </a:extLst>
          </p:cNvPr>
          <p:cNvSpPr txBox="1"/>
          <p:nvPr/>
        </p:nvSpPr>
        <p:spPr>
          <a:xfrm>
            <a:off x="5378287" y="234501"/>
            <a:ext cx="1346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200" i="1" dirty="0">
                <a:solidFill>
                  <a:schemeClr val="accent1"/>
                </a:solidFill>
              </a:rPr>
              <a:t>dimensions</a:t>
            </a:r>
            <a:endParaRPr lang="LID4096" sz="1200" i="1" dirty="0" err="1">
              <a:solidFill>
                <a:schemeClr val="accent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0A32A1-7026-496A-BCD5-325E039B3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398" y="1824667"/>
            <a:ext cx="3954973" cy="12993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6C2912-EB71-42C6-A42B-DA6B7E35A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397" y="3435290"/>
            <a:ext cx="3954973" cy="12860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8B6981-C583-4419-A58A-32CD67A89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1397" y="5017975"/>
            <a:ext cx="3959577" cy="1592999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C5BE7BB-6D94-4227-BDC6-D965ED837452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33158" y="1113341"/>
            <a:ext cx="3467816" cy="558217"/>
          </a:xfrm>
        </p:spPr>
        <p:txBody>
          <a:bodyPr/>
          <a:lstStyle/>
          <a:p>
            <a:r>
              <a:rPr lang="en-US" dirty="0"/>
              <a:t>Quickly gets complicated…</a:t>
            </a:r>
          </a:p>
          <a:p>
            <a:endParaRPr lang="LID4096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F2D580-19A5-4E9D-BE85-7841039879AF}"/>
              </a:ext>
            </a:extLst>
          </p:cNvPr>
          <p:cNvSpPr/>
          <p:nvPr/>
        </p:nvSpPr>
        <p:spPr>
          <a:xfrm>
            <a:off x="7057811" y="807868"/>
            <a:ext cx="1065320" cy="27699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LID4096" dirty="0" err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0C6494-DD6B-488C-9B42-763A16B3AC58}"/>
              </a:ext>
            </a:extLst>
          </p:cNvPr>
          <p:cNvSpPr/>
          <p:nvPr/>
        </p:nvSpPr>
        <p:spPr>
          <a:xfrm>
            <a:off x="160086" y="2846221"/>
            <a:ext cx="1523999" cy="113780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 err="1">
                <a:solidFill>
                  <a:schemeClr val="tx1"/>
                </a:solidFill>
              </a:rPr>
              <a:t>Charaterized</a:t>
            </a:r>
            <a:r>
              <a:rPr lang="en-US" sz="1600" dirty="0">
                <a:solidFill>
                  <a:schemeClr val="tx1"/>
                </a:solidFill>
              </a:rPr>
              <a:t> LCI</a:t>
            </a:r>
            <a:endParaRPr lang="LID4096" sz="1600" dirty="0" err="1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02A997-65E7-48D4-9B2A-3919D95856D4}"/>
              </a:ext>
            </a:extLst>
          </p:cNvPr>
          <p:cNvSpPr/>
          <p:nvPr/>
        </p:nvSpPr>
        <p:spPr>
          <a:xfrm>
            <a:off x="8209644" y="818830"/>
            <a:ext cx="257300" cy="276999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LID4096" dirty="0" err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5C9A8D-2BB1-4F6A-AA0D-F61A06EB1781}"/>
              </a:ext>
            </a:extLst>
          </p:cNvPr>
          <p:cNvSpPr/>
          <p:nvPr/>
        </p:nvSpPr>
        <p:spPr>
          <a:xfrm>
            <a:off x="8239842" y="3783936"/>
            <a:ext cx="518564" cy="2099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LID4096" dirty="0" err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E2AFD0-8C8A-4C75-923A-3B71E381BA0D}"/>
              </a:ext>
            </a:extLst>
          </p:cNvPr>
          <p:cNvSpPr/>
          <p:nvPr/>
        </p:nvSpPr>
        <p:spPr>
          <a:xfrm>
            <a:off x="8123130" y="5336224"/>
            <a:ext cx="739275" cy="23461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LID4096" dirty="0" err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727354-4682-44D6-AF6E-E681FC804918}"/>
              </a:ext>
            </a:extLst>
          </p:cNvPr>
          <p:cNvSpPr/>
          <p:nvPr/>
        </p:nvSpPr>
        <p:spPr>
          <a:xfrm>
            <a:off x="1925371" y="2846220"/>
            <a:ext cx="1001426" cy="1137804"/>
          </a:xfrm>
          <a:prstGeom prst="rect">
            <a:avLst/>
          </a:prstGeom>
          <a:noFill/>
          <a:ln w="38100">
            <a:solidFill>
              <a:srgbClr val="07B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Mapping Matrixes</a:t>
            </a:r>
            <a:endParaRPr lang="LID4096" sz="1600" dirty="0" err="1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0A606B-04FE-4993-9A6F-A0AE8ED36CA6}"/>
              </a:ext>
            </a:extLst>
          </p:cNvPr>
          <p:cNvSpPr/>
          <p:nvPr/>
        </p:nvSpPr>
        <p:spPr>
          <a:xfrm>
            <a:off x="3168083" y="2846221"/>
            <a:ext cx="957833" cy="113780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 err="1">
                <a:solidFill>
                  <a:schemeClr val="tx1"/>
                </a:solidFill>
              </a:rPr>
              <a:t>Alloc</a:t>
            </a:r>
            <a:r>
              <a:rPr lang="en-US" sz="1600" dirty="0">
                <a:solidFill>
                  <a:schemeClr val="tx1"/>
                </a:solidFill>
              </a:rPr>
              <a:t>. Matrixes</a:t>
            </a:r>
            <a:endParaRPr lang="LID4096" sz="1600" dirty="0" err="1">
              <a:solidFill>
                <a:schemeClr val="tx1"/>
              </a:solidFill>
            </a:endParaRPr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C4E028CB-8F5A-4EC8-9407-514A56FD8CC4}"/>
              </a:ext>
            </a:extLst>
          </p:cNvPr>
          <p:cNvSpPr txBox="1">
            <a:spLocks/>
          </p:cNvSpPr>
          <p:nvPr/>
        </p:nvSpPr>
        <p:spPr>
          <a:xfrm>
            <a:off x="298693" y="2387777"/>
            <a:ext cx="3467816" cy="558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Regional:</a:t>
            </a:r>
          </a:p>
          <a:p>
            <a:endParaRPr lang="LID4096" dirty="0">
              <a:solidFill>
                <a:schemeClr val="tx1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BA25723-14F5-4EE6-8B51-DB9DBD8F79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8270" y="3227702"/>
            <a:ext cx="192915" cy="179135"/>
          </a:xfrm>
          <a:prstGeom prst="rect">
            <a:avLst/>
          </a:prstGeom>
        </p:spPr>
      </p:pic>
      <p:sp>
        <p:nvSpPr>
          <p:cNvPr id="28" name="Text Placeholder 16">
            <a:extLst>
              <a:ext uri="{FF2B5EF4-FFF2-40B4-BE49-F238E27FC236}">
                <a16:creationId xmlns:a16="http://schemas.microsoft.com/office/drawing/2014/main" id="{D6F9456C-ACDA-4EC8-B97A-9FA510FDD389}"/>
              </a:ext>
            </a:extLst>
          </p:cNvPr>
          <p:cNvSpPr txBox="1">
            <a:spLocks/>
          </p:cNvSpPr>
          <p:nvPr/>
        </p:nvSpPr>
        <p:spPr>
          <a:xfrm>
            <a:off x="2914625" y="3195825"/>
            <a:ext cx="241153" cy="242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*</a:t>
            </a:r>
          </a:p>
          <a:p>
            <a:endParaRPr lang="LID4096" sz="18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38A2F3-7948-419F-BFDA-F14993F4EA6C}"/>
              </a:ext>
            </a:extLst>
          </p:cNvPr>
          <p:cNvSpPr/>
          <p:nvPr/>
        </p:nvSpPr>
        <p:spPr>
          <a:xfrm>
            <a:off x="8360996" y="2125368"/>
            <a:ext cx="328989" cy="2625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LID4096" dirty="0" err="1"/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C322CCC1-77F0-4E21-B214-C579EA61A73C}"/>
              </a:ext>
            </a:extLst>
          </p:cNvPr>
          <p:cNvSpPr txBox="1">
            <a:spLocks/>
          </p:cNvSpPr>
          <p:nvPr/>
        </p:nvSpPr>
        <p:spPr>
          <a:xfrm>
            <a:off x="433616" y="5539667"/>
            <a:ext cx="3467816" cy="558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More information in paper</a:t>
            </a:r>
          </a:p>
          <a:p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EA0DA56-5C7D-4B1D-B5A9-EF66BDFFF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618" y="1723823"/>
            <a:ext cx="4519130" cy="3877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Site-generic: h = C * B * A</a:t>
            </a:r>
            <a:r>
              <a:rPr lang="en-US" baseline="30000" dirty="0"/>
              <a:t>-1</a:t>
            </a:r>
            <a:r>
              <a:rPr lang="en-US" dirty="0"/>
              <a:t> * f</a:t>
            </a:r>
            <a:endParaRPr lang="LID4096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E15511-F939-452A-9900-26DE20329D6D}"/>
              </a:ext>
            </a:extLst>
          </p:cNvPr>
          <p:cNvSpPr/>
          <p:nvPr/>
        </p:nvSpPr>
        <p:spPr>
          <a:xfrm>
            <a:off x="8162549" y="2118157"/>
            <a:ext cx="198447" cy="269789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LID4096" dirty="0" err="1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8C20006-0968-465F-A8E7-16895F4B3F0D}"/>
              </a:ext>
            </a:extLst>
          </p:cNvPr>
          <p:cNvSpPr/>
          <p:nvPr/>
        </p:nvSpPr>
        <p:spPr>
          <a:xfrm>
            <a:off x="2801721" y="1690413"/>
            <a:ext cx="1206862" cy="39657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LID4096" dirty="0" err="1"/>
          </a:p>
        </p:txBody>
      </p:sp>
      <p:sp>
        <p:nvSpPr>
          <p:cNvPr id="35" name="Text Placeholder 16">
            <a:extLst>
              <a:ext uri="{FF2B5EF4-FFF2-40B4-BE49-F238E27FC236}">
                <a16:creationId xmlns:a16="http://schemas.microsoft.com/office/drawing/2014/main" id="{4AB0AA6B-5069-4677-8F5D-D0057BA7045C}"/>
              </a:ext>
            </a:extLst>
          </p:cNvPr>
          <p:cNvSpPr txBox="1">
            <a:spLocks/>
          </p:cNvSpPr>
          <p:nvPr/>
        </p:nvSpPr>
        <p:spPr>
          <a:xfrm>
            <a:off x="4133571" y="3222214"/>
            <a:ext cx="241153" cy="242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*</a:t>
            </a:r>
          </a:p>
          <a:p>
            <a:endParaRPr lang="LID4096" sz="18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0611746-8B6C-448D-B69F-161F67C61AD9}"/>
              </a:ext>
            </a:extLst>
          </p:cNvPr>
          <p:cNvSpPr/>
          <p:nvPr/>
        </p:nvSpPr>
        <p:spPr>
          <a:xfrm>
            <a:off x="4401176" y="2854619"/>
            <a:ext cx="799899" cy="113780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Reg. CFs</a:t>
            </a:r>
            <a:endParaRPr lang="LID4096" sz="1600" dirty="0" err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8C457D1-4D04-4A98-8CBF-F7EFBC788C8D}"/>
              </a:ext>
            </a:extLst>
          </p:cNvPr>
          <p:cNvSpPr/>
          <p:nvPr/>
        </p:nvSpPr>
        <p:spPr>
          <a:xfrm>
            <a:off x="8468173" y="821115"/>
            <a:ext cx="234675" cy="27673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LID4096" sz="1600" dirty="0" err="1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320A224-E1A0-421B-8DB2-76914F360D52}"/>
              </a:ext>
            </a:extLst>
          </p:cNvPr>
          <p:cNvSpPr/>
          <p:nvPr/>
        </p:nvSpPr>
        <p:spPr>
          <a:xfrm>
            <a:off x="8683529" y="2125368"/>
            <a:ext cx="234675" cy="27673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LID4096" sz="1600" dirty="0" err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CF440F-CB11-409D-BA0B-2B8640271620}"/>
              </a:ext>
            </a:extLst>
          </p:cNvPr>
          <p:cNvSpPr/>
          <p:nvPr/>
        </p:nvSpPr>
        <p:spPr>
          <a:xfrm>
            <a:off x="8041396" y="3767920"/>
            <a:ext cx="178876" cy="209921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LID4096" dirty="0" err="1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7D7E08-B6A1-480D-9F94-BBF1B193EC27}"/>
              </a:ext>
            </a:extLst>
          </p:cNvPr>
          <p:cNvSpPr/>
          <p:nvPr/>
        </p:nvSpPr>
        <p:spPr>
          <a:xfrm>
            <a:off x="8715655" y="3767920"/>
            <a:ext cx="234675" cy="20992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LID4096" sz="1600" dirty="0" err="1">
              <a:solidFill>
                <a:schemeClr val="tx1"/>
              </a:solidFill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C40C5C7E-DFA5-4A17-AEE7-C106E492AA09}"/>
              </a:ext>
            </a:extLst>
          </p:cNvPr>
          <p:cNvSpPr/>
          <p:nvPr/>
        </p:nvSpPr>
        <p:spPr>
          <a:xfrm rot="16200000">
            <a:off x="3268212" y="776726"/>
            <a:ext cx="558217" cy="3349094"/>
          </a:xfrm>
          <a:prstGeom prst="rightBrace">
            <a:avLst>
              <a:gd name="adj1" fmla="val 14952"/>
              <a:gd name="adj2" fmla="val 17010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531084-DAD8-4ECB-BA0C-A8D6EB46F050}"/>
              </a:ext>
            </a:extLst>
          </p:cNvPr>
          <p:cNvSpPr/>
          <p:nvPr/>
        </p:nvSpPr>
        <p:spPr>
          <a:xfrm>
            <a:off x="7944254" y="5329746"/>
            <a:ext cx="178876" cy="209921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LID4096" dirty="0" err="1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5453F7A-27F4-4D73-9B41-E79B1C3A6188}"/>
              </a:ext>
            </a:extLst>
          </p:cNvPr>
          <p:cNvSpPr/>
          <p:nvPr/>
        </p:nvSpPr>
        <p:spPr>
          <a:xfrm>
            <a:off x="8862405" y="5329745"/>
            <a:ext cx="234675" cy="20992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LID4096" sz="1600" dirty="0" err="1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9A5847-33DF-405C-B80B-A3F9EFC7ADE4}"/>
              </a:ext>
            </a:extLst>
          </p:cNvPr>
          <p:cNvSpPr/>
          <p:nvPr/>
        </p:nvSpPr>
        <p:spPr>
          <a:xfrm>
            <a:off x="6883454" y="2095068"/>
            <a:ext cx="1065320" cy="27699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LID4096" dirty="0" err="1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FFC326E-8C25-4AD2-A9A2-84D19B434A26}"/>
              </a:ext>
            </a:extLst>
          </p:cNvPr>
          <p:cNvSpPr/>
          <p:nvPr/>
        </p:nvSpPr>
        <p:spPr>
          <a:xfrm>
            <a:off x="6829621" y="3700842"/>
            <a:ext cx="1065320" cy="27699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LID4096" dirty="0" err="1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9556F80-7E15-4D14-AB84-DCCC1988BA58}"/>
              </a:ext>
            </a:extLst>
          </p:cNvPr>
          <p:cNvSpPr/>
          <p:nvPr/>
        </p:nvSpPr>
        <p:spPr>
          <a:xfrm>
            <a:off x="6724846" y="5291517"/>
            <a:ext cx="1065320" cy="27699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LID4096" dirty="0" err="1"/>
          </a:p>
        </p:txBody>
      </p:sp>
    </p:spTree>
    <p:extLst>
      <p:ext uri="{BB962C8B-B14F-4D97-AF65-F5344CB8AC3E}">
        <p14:creationId xmlns:p14="http://schemas.microsoft.com/office/powerpoint/2010/main" val="247639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/>
      <p:bldP spid="28" grpId="0"/>
      <p:bldP spid="29" grpId="0" animBg="1"/>
      <p:bldP spid="30" grpId="0"/>
      <p:bldP spid="32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3" grpId="0" animBg="1"/>
      <p:bldP spid="41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BEC4-E022-4579-90BB-06A16FC3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Regional LCA in </a:t>
            </a:r>
            <a:r>
              <a:rPr lang="en-US" dirty="0" err="1"/>
              <a:t>Brightway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2696A-4689-4A61-B8F2-F0EE82714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157" y="1606858"/>
            <a:ext cx="10478905" cy="488271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Documentation available </a:t>
            </a:r>
            <a:r>
              <a:rPr lang="en-US" dirty="0">
                <a:hlinkClick r:id="rId2"/>
              </a:rPr>
              <a:t>online</a:t>
            </a:r>
            <a:endParaRPr lang="en-US" dirty="0"/>
          </a:p>
          <a:p>
            <a:r>
              <a:rPr lang="en-US" b="1" dirty="0"/>
              <a:t>Core concepts:</a:t>
            </a:r>
          </a:p>
          <a:p>
            <a:pPr lvl="1"/>
            <a:r>
              <a:rPr lang="en-US" dirty="0" err="1"/>
              <a:t>Geocollections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containers for a set of locations (links to a map and field)</a:t>
            </a:r>
          </a:p>
          <a:p>
            <a:pPr lvl="2"/>
            <a:r>
              <a:rPr lang="en-US" dirty="0"/>
              <a:t>LCI and LCIA have </a:t>
            </a:r>
            <a:r>
              <a:rPr lang="en-US" dirty="0" err="1"/>
              <a:t>geocollections</a:t>
            </a:r>
            <a:endParaRPr lang="en-US" dirty="0"/>
          </a:p>
          <a:p>
            <a:pPr lvl="1"/>
            <a:r>
              <a:rPr lang="en-US" dirty="0"/>
              <a:t>Intersections: </a:t>
            </a:r>
          </a:p>
          <a:p>
            <a:pPr lvl="2"/>
            <a:r>
              <a:rPr lang="en-US" dirty="0"/>
              <a:t>areal intersections between the spatial units of </a:t>
            </a:r>
            <a:br>
              <a:rPr lang="en-US" dirty="0"/>
            </a:br>
            <a:r>
              <a:rPr lang="en-US" dirty="0"/>
              <a:t>two </a:t>
            </a:r>
            <a:r>
              <a:rPr lang="en-US" dirty="0" err="1"/>
              <a:t>geocollections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Need to be stored as new </a:t>
            </a:r>
            <a:r>
              <a:rPr lang="en-US" dirty="0" err="1"/>
              <a:t>geocollections</a:t>
            </a:r>
            <a:endParaRPr lang="en-US" dirty="0"/>
          </a:p>
          <a:p>
            <a:pPr lvl="1"/>
            <a:r>
              <a:rPr lang="en-US" dirty="0" err="1"/>
              <a:t>Extension_tables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additional information on loadings on a </a:t>
            </a:r>
            <a:r>
              <a:rPr lang="en-US" b="1" dirty="0"/>
              <a:t>third</a:t>
            </a:r>
            <a:r>
              <a:rPr lang="en-US" dirty="0"/>
              <a:t> spatial scale, </a:t>
            </a:r>
            <a:br>
              <a:rPr lang="en-US" dirty="0"/>
            </a:br>
            <a:r>
              <a:rPr lang="en-US" dirty="0"/>
              <a:t>e.g. irrigation of crop by municipality</a:t>
            </a:r>
          </a:p>
          <a:p>
            <a:pPr lvl="2"/>
            <a:r>
              <a:rPr lang="en-US" dirty="0"/>
              <a:t>Is actually also a </a:t>
            </a:r>
            <a:r>
              <a:rPr lang="en-US" dirty="0" err="1"/>
              <a:t>geocollection</a:t>
            </a:r>
            <a:endParaRPr lang="en-US" dirty="0"/>
          </a:p>
          <a:p>
            <a:pPr lvl="2"/>
            <a:endParaRPr lang="en-US" dirty="0"/>
          </a:p>
          <a:p>
            <a:r>
              <a:rPr lang="en-US" b="1" dirty="0"/>
              <a:t>Calculate LCA:</a:t>
            </a:r>
          </a:p>
          <a:p>
            <a:pPr lvl="1"/>
            <a:r>
              <a:rPr lang="en-US" dirty="0"/>
              <a:t>(Site generic: </a:t>
            </a:r>
            <a:r>
              <a:rPr lang="en-US" dirty="0" err="1"/>
              <a:t>bc.LCA</a:t>
            </a:r>
            <a:r>
              <a:rPr lang="en-US" dirty="0"/>
              <a:t>(*</a:t>
            </a:r>
            <a:r>
              <a:rPr lang="en-US" dirty="0" err="1"/>
              <a:t>args</a:t>
            </a:r>
            <a:r>
              <a:rPr lang="en-US" dirty="0"/>
              <a:t>))</a:t>
            </a:r>
          </a:p>
          <a:p>
            <a:pPr lvl="1"/>
            <a:r>
              <a:rPr lang="en-US" dirty="0" err="1"/>
              <a:t>bwr.OneSpatialScaleLCA</a:t>
            </a:r>
            <a:r>
              <a:rPr lang="en-US" dirty="0"/>
              <a:t>(*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bwr.TwoSpatialScalesLCA</a:t>
            </a:r>
            <a:r>
              <a:rPr lang="en-US" dirty="0"/>
              <a:t>(*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bwr.ExtensionTablesLCA</a:t>
            </a:r>
            <a:r>
              <a:rPr lang="en-US" dirty="0"/>
              <a:t>(*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BA708-2549-4A17-B1F5-907030CE795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bw2regional</a:t>
            </a:r>
            <a:endParaRPr lang="LID4096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B0E223-53B8-4574-90D4-FEEF2D291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423" y="4421985"/>
            <a:ext cx="6243961" cy="202201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6B394BC-DFAC-4E85-B0FD-B7A6132C0B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893" r="67420"/>
          <a:stretch/>
        </p:blipFill>
        <p:spPr>
          <a:xfrm>
            <a:off x="7377883" y="5374306"/>
            <a:ext cx="1485757" cy="140393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2CA18EA-4D22-485B-B91E-9AB8EAAFD6A9}"/>
              </a:ext>
            </a:extLst>
          </p:cNvPr>
          <p:cNvSpPr/>
          <p:nvPr/>
        </p:nvSpPr>
        <p:spPr>
          <a:xfrm>
            <a:off x="5797609" y="5388242"/>
            <a:ext cx="702899" cy="918919"/>
          </a:xfrm>
          <a:prstGeom prst="rect">
            <a:avLst/>
          </a:prstGeom>
          <a:noFill/>
          <a:ln w="57150">
            <a:solidFill>
              <a:srgbClr val="ECA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LID4096" dirty="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D868A1-E961-4369-8FFB-C07DD314BCEC}"/>
              </a:ext>
            </a:extLst>
          </p:cNvPr>
          <p:cNvSpPr/>
          <p:nvPr/>
        </p:nvSpPr>
        <p:spPr>
          <a:xfrm>
            <a:off x="6534266" y="5374306"/>
            <a:ext cx="669638" cy="932856"/>
          </a:xfrm>
          <a:prstGeom prst="rect">
            <a:avLst/>
          </a:prstGeom>
          <a:noFill/>
          <a:ln w="57150">
            <a:solidFill>
              <a:srgbClr val="DF65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LID4096" dirty="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C30E46-B99F-4791-8554-387E8552C0EC}"/>
              </a:ext>
            </a:extLst>
          </p:cNvPr>
          <p:cNvSpPr/>
          <p:nvPr/>
        </p:nvSpPr>
        <p:spPr>
          <a:xfrm>
            <a:off x="5763852" y="5386037"/>
            <a:ext cx="702899" cy="918918"/>
          </a:xfrm>
          <a:prstGeom prst="rect">
            <a:avLst/>
          </a:prstGeom>
          <a:noFill/>
          <a:ln w="57150">
            <a:solidFill>
              <a:srgbClr val="5374E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LID4096" dirty="0" err="1"/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AEDCF0C2-7528-46DE-A98A-833CDD7F6B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023" t="13635" r="33398" b="-2203"/>
          <a:stretch/>
        </p:blipFill>
        <p:spPr>
          <a:xfrm>
            <a:off x="8931155" y="5299390"/>
            <a:ext cx="1440115" cy="1496200"/>
          </a:xfrm>
          <a:prstGeom prst="rect">
            <a:avLst/>
          </a:prstGeom>
        </p:spPr>
      </p:pic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49D9929B-D566-40B3-BC9F-B318342945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858" t="15877" r="563" b="-2537"/>
          <a:stretch/>
        </p:blipFill>
        <p:spPr>
          <a:xfrm>
            <a:off x="10438785" y="5280173"/>
            <a:ext cx="1440115" cy="146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0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80C3-B47D-4587-9716-6663A78DB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LCA in </a:t>
            </a:r>
            <a:r>
              <a:rPr lang="en-US" dirty="0" err="1"/>
              <a:t>Brightway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6292-762F-4D22-94EC-BBD1D1186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158" y="1571919"/>
            <a:ext cx="10478905" cy="4552655"/>
          </a:xfrm>
        </p:spPr>
        <p:txBody>
          <a:bodyPr>
            <a:normAutofit/>
          </a:bodyPr>
          <a:lstStyle/>
          <a:p>
            <a:r>
              <a:rPr lang="en-US" dirty="0"/>
              <a:t>Source code on </a:t>
            </a:r>
            <a:r>
              <a:rPr lang="en-US" dirty="0">
                <a:hlinkClick r:id="rId2"/>
              </a:rPr>
              <a:t>Github</a:t>
            </a:r>
            <a:r>
              <a:rPr lang="en-US" dirty="0"/>
              <a:t>, still under active development and scarce documentation</a:t>
            </a:r>
          </a:p>
          <a:p>
            <a:r>
              <a:rPr lang="en-US" dirty="0"/>
              <a:t>Each flow (edge) and each activity (node) can get temporal information: </a:t>
            </a:r>
            <a:r>
              <a:rPr lang="en-US" b="1" dirty="0" err="1"/>
              <a:t>TemporalDistribution</a:t>
            </a:r>
            <a:r>
              <a:rPr lang="en-US" b="1" dirty="0"/>
              <a:t> (TD)</a:t>
            </a:r>
          </a:p>
          <a:p>
            <a:pPr lvl="1"/>
            <a:r>
              <a:rPr lang="en-US" dirty="0"/>
              <a:t>2 </a:t>
            </a:r>
            <a:r>
              <a:rPr lang="en-US" dirty="0" err="1"/>
              <a:t>numpy</a:t>
            </a:r>
            <a:r>
              <a:rPr lang="en-US" dirty="0"/>
              <a:t> arrays: Time (</a:t>
            </a:r>
            <a:r>
              <a:rPr lang="en-US" dirty="0" err="1"/>
              <a:t>DateTime</a:t>
            </a:r>
            <a:r>
              <a:rPr lang="en-US" dirty="0"/>
              <a:t> or </a:t>
            </a:r>
            <a:r>
              <a:rPr lang="en-US" dirty="0" err="1"/>
              <a:t>TimeDelta</a:t>
            </a:r>
            <a:r>
              <a:rPr lang="en-US" dirty="0"/>
              <a:t>) and Amount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TD use relative time, relative to the process (it can be years, months or days)</a:t>
            </a:r>
          </a:p>
          <a:p>
            <a:pPr lvl="1"/>
            <a:r>
              <a:rPr lang="en-US" dirty="0"/>
              <a:t>Default starting time is “today”, unless otherwise specified at the process of the FU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F4E43-3B6C-41D2-B197-359FF5214C8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err="1"/>
              <a:t>bw_temporalis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BFA976-1035-4E98-9563-C0D46ACA6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099" y="2962491"/>
            <a:ext cx="5915001" cy="149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37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VITO 2022">
      <a:dk1>
        <a:srgbClr val="000000"/>
      </a:dk1>
      <a:lt1>
        <a:srgbClr val="FFFFFF"/>
      </a:lt1>
      <a:dk2>
        <a:srgbClr val="788EFE"/>
      </a:dk2>
      <a:lt2>
        <a:srgbClr val="E7E6E6"/>
      </a:lt2>
      <a:accent1>
        <a:srgbClr val="002E56"/>
      </a:accent1>
      <a:accent2>
        <a:srgbClr val="E72C43"/>
      </a:accent2>
      <a:accent3>
        <a:srgbClr val="FF6700"/>
      </a:accent3>
      <a:accent4>
        <a:srgbClr val="F9CB1F"/>
      </a:accent4>
      <a:accent5>
        <a:srgbClr val="41D9F9"/>
      </a:accent5>
      <a:accent6>
        <a:srgbClr val="15EA75"/>
      </a:accent6>
      <a:hlink>
        <a:srgbClr val="788EFE"/>
      </a:hlink>
      <a:folHlink>
        <a:srgbClr val="969597"/>
      </a:folHlink>
    </a:clrScheme>
    <a:fontScheme name="VITO_202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1DFF9"/>
        </a:solidFill>
        <a:ln>
          <a:noFill/>
        </a:ln>
      </a:spPr>
      <a:bodyPr rtlCol="0" anchor="ctr"/>
      <a:lstStyle>
        <a:defPPr algn="ctr">
          <a:spcBef>
            <a:spcPts val="600"/>
          </a:spcBef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Bef>
            <a:spcPts val="600"/>
          </a:spcBef>
          <a:defRPr dirty="0" err="1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A7262BBA-8606-4CCE-A8E5-9DBC9A7A36B3}" vid="{F85BAE7B-60FF-454A-A09C-1B6D9412DB9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36DEF38B85B34DA529BA2AE4D45C13" ma:contentTypeVersion="13" ma:contentTypeDescription="Create a new document." ma:contentTypeScope="" ma:versionID="c1ec42099a4e25b827542e83d943b29a">
  <xsd:schema xmlns:xsd="http://www.w3.org/2001/XMLSchema" xmlns:xs="http://www.w3.org/2001/XMLSchema" xmlns:p="http://schemas.microsoft.com/office/2006/metadata/properties" xmlns:ns2="145b1fb4-01ed-4093-92de-3211752244e8" xmlns:ns3="6154da1b-06a1-4e41-bd60-5ffa918b18f6" targetNamespace="http://schemas.microsoft.com/office/2006/metadata/properties" ma:root="true" ma:fieldsID="1f06727337c64fa55737e526f4dfe337" ns2:_="" ns3:_="">
    <xsd:import namespace="145b1fb4-01ed-4093-92de-3211752244e8"/>
    <xsd:import namespace="6154da1b-06a1-4e41-bd60-5ffa918b18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b1fb4-01ed-4093-92de-3211752244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5631252e-6fa5-4b2b-9987-d0b6e83c6b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54da1b-06a1-4e41-bd60-5ffa918b18f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25ff031f-93b5-4608-953e-195447032520}" ma:internalName="TaxCatchAll" ma:showField="CatchAllData" ma:web="6154da1b-06a1-4e41-bd60-5ffa918b18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45b1fb4-01ed-4093-92de-3211752244e8">
      <Terms xmlns="http://schemas.microsoft.com/office/infopath/2007/PartnerControls"/>
    </lcf76f155ced4ddcb4097134ff3c332f>
    <TaxCatchAll xmlns="6154da1b-06a1-4e41-bd60-5ffa918b18f6" xsi:nil="true"/>
  </documentManagement>
</p:properties>
</file>

<file path=customXml/itemProps1.xml><?xml version="1.0" encoding="utf-8"?>
<ds:datastoreItem xmlns:ds="http://schemas.openxmlformats.org/officeDocument/2006/customXml" ds:itemID="{CF972D08-E05B-45B6-8992-15AA7A7E10C8}"/>
</file>

<file path=customXml/itemProps2.xml><?xml version="1.0" encoding="utf-8"?>
<ds:datastoreItem xmlns:ds="http://schemas.openxmlformats.org/officeDocument/2006/customXml" ds:itemID="{E788C253-CC04-4981-9C44-80C4FDDDFF39}"/>
</file>

<file path=customXml/itemProps3.xml><?xml version="1.0" encoding="utf-8"?>
<ds:datastoreItem xmlns:ds="http://schemas.openxmlformats.org/officeDocument/2006/customXml" ds:itemID="{D9DC8EB1-2432-429D-A75F-854416AA82FB}"/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374</TotalTime>
  <Words>776</Words>
  <Application>Microsoft Office PowerPoint</Application>
  <PresentationFormat>Widescreen</PresentationFormat>
  <Paragraphs>150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System Font Regular</vt:lpstr>
      <vt:lpstr>Wingdings</vt:lpstr>
      <vt:lpstr>Default Theme</vt:lpstr>
      <vt:lpstr>A brief introduction to the magic of spatiotemporal LCA</vt:lpstr>
      <vt:lpstr>Agenda</vt:lpstr>
      <vt:lpstr>PowerPoint Presentation</vt:lpstr>
      <vt:lpstr>Why regional and temporal LCA are useful and for which impact categories</vt:lpstr>
      <vt:lpstr>Quick summary of conventional LCA Maths</vt:lpstr>
      <vt:lpstr>Regional LCA: 4 different types with different spatial scales</vt:lpstr>
      <vt:lpstr>Regional LCA Maths</vt:lpstr>
      <vt:lpstr>Regional LCA in Brightway</vt:lpstr>
      <vt:lpstr>Temporal LCA in Brightway</vt:lpstr>
      <vt:lpstr>Temporal LCA in Brightway</vt:lpstr>
      <vt:lpstr>Confused? Enlightened? Ready for a case study?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Spatiotemporal LCA</dc:title>
  <dc:creator>Amelie</dc:creator>
  <cp:lastModifiedBy>Amelie Müller</cp:lastModifiedBy>
  <cp:revision>23</cp:revision>
  <dcterms:created xsi:type="dcterms:W3CDTF">2023-05-08T07:20:02Z</dcterms:created>
  <dcterms:modified xsi:type="dcterms:W3CDTF">2023-05-09T11:17:24Z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0x0101009836DEF38B85B34DA529BA2AE4D45C13</vt:lpwstr>
  </property>
</Properties>
</file>