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7160-6081-4D8F-90A5-861E05C76F25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55774A-5641-42E5-A90C-6AA08CB858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6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7160-6081-4D8F-90A5-861E05C76F25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774A-5641-42E5-A90C-6AA08CB858F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23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7160-6081-4D8F-90A5-861E05C76F25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774A-5641-42E5-A90C-6AA08CB858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7160-6081-4D8F-90A5-861E05C76F25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774A-5641-42E5-A90C-6AA08CB858F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5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7160-6081-4D8F-90A5-861E05C76F25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774A-5641-42E5-A90C-6AA08CB858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7160-6081-4D8F-90A5-861E05C76F25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774A-5641-42E5-A90C-6AA08CB858F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3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7160-6081-4D8F-90A5-861E05C76F25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774A-5641-42E5-A90C-6AA08CB858F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7160-6081-4D8F-90A5-861E05C76F25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774A-5641-42E5-A90C-6AA08CB858F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5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7160-6081-4D8F-90A5-861E05C76F25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774A-5641-42E5-A90C-6AA08CB85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7160-6081-4D8F-90A5-861E05C76F25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774A-5641-42E5-A90C-6AA08CB858F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6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23F7160-6081-4D8F-90A5-861E05C76F25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774A-5641-42E5-A90C-6AA08CB858F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F7160-6081-4D8F-90A5-861E05C76F25}" type="datetimeFigureOut">
              <a:rPr lang="en-US" smtClean="0"/>
              <a:t>28-Oct-23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55774A-5641-42E5-A90C-6AA08CB858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06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072D-8B99-2F88-692E-80E04E3C0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Shape from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2217D-13D7-57DB-710A-99FE90118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Computer vision class</a:t>
            </a:r>
          </a:p>
          <a:p>
            <a:r>
              <a:rPr lang="en-US" dirty="0"/>
              <a:t>Guided by: Dr. Sabri</a:t>
            </a:r>
          </a:p>
          <a:p>
            <a:r>
              <a:rPr lang="en-US" dirty="0" err="1"/>
              <a:t>Presentor</a:t>
            </a:r>
            <a:r>
              <a:rPr lang="en-US" dirty="0"/>
              <a:t>: Heydar Mahmoodi</a:t>
            </a:r>
          </a:p>
        </p:txBody>
      </p:sp>
    </p:spTree>
    <p:extLst>
      <p:ext uri="{BB962C8B-B14F-4D97-AF65-F5344CB8AC3E}">
        <p14:creationId xmlns:p14="http://schemas.microsoft.com/office/powerpoint/2010/main" val="413397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90AC-6DAC-85F2-EC00-28AFDEC4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F36BB1-76A4-30E1-9C06-64C8130E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Shape from Shading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Shape from Motion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Shape from Texture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Shape from Contour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Shape from Focus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SfF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Shape from Stereopsis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Shape from Reflection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Shape from Infrared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SfIR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AF693E-F303-EB0C-6FE7-229340D7F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Shape from Sound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SfSd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Shape from X-ray or CT Scan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Photometric Stereo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Comparison of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SfS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PS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Applications of Shape from X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Challenges and Future Directions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Related Works and Notable Researchers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3973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E95C-2D84-90C6-9619-BEE911CB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BF9F-A9B2-6A2E-D600-70B48D6EC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D8365-ECDC-0DAD-A614-B2C17CD046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4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38F-3387-5F2C-2E51-07C57829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What?! Why?!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032C-4789-3B69-2051-2D95A8D6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i="0" dirty="0">
                <a:solidFill>
                  <a:srgbClr val="212438"/>
                </a:solidFill>
                <a:effectLst/>
                <a:latin typeface="Quicksand"/>
              </a:rPr>
              <a:t>"Existing techniques for extracting 3D information from 2D images are good, but not good enough,"</a:t>
            </a:r>
            <a:endParaRPr lang="en-US" sz="2400" b="1" dirty="0"/>
          </a:p>
          <a:p>
            <a:pPr marL="0" indent="0">
              <a:buNone/>
            </a:pPr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says Tianfu Wu, co-author of a paper on the work and an associate professor of electrical and computer engineering at North Carolina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24E5-4428-21E5-F733-1530C5D9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Shape from Motion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6A63-CA2C-DF87-8C2D-5CAB394F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Structure from motion 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SfM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)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process of estimating the 3-D structure of a scene from a set of 2-D images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SfM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is used in many applications, such as 3-D scanning , augmented reality, and visual simultaneous localization and mapping 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vSLAM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).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SfM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can be computed in many different ways.</a:t>
            </a:r>
          </a:p>
          <a:p>
            <a:pPr marL="0" indent="0" algn="l">
              <a:buNone/>
            </a:pPr>
            <a:endParaRPr lang="en-DE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5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6518-DEC1-7A61-2C4F-A7C0B297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from 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B2AD-A365-C101-8328-2DEDBFDB8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Shape from texture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computer vision technique where a 3D object is reconstructed from a 2D image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Although human perception is capable to realize patterns, estimate depth and recognize objects in an image by using texture as a cue, the creation of a system able to mimic that behavior is far from trivial.</a:t>
            </a:r>
            <a:endParaRPr lang="en-DE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8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B76B-FCC2-3C20-C469-F1D0E7AA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2447-6733-E394-0CF5-30AAD193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2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9F1E-EA4A-187D-6E63-BFDA97B9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F46B-1C9D-CEBE-2E23-5C825858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7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250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Gill Sans MT</vt:lpstr>
      <vt:lpstr>Google Sans</vt:lpstr>
      <vt:lpstr>Quicksand</vt:lpstr>
      <vt:lpstr>Söhne</vt:lpstr>
      <vt:lpstr>Gallery</vt:lpstr>
      <vt:lpstr>Shape from X</vt:lpstr>
      <vt:lpstr>agenda</vt:lpstr>
      <vt:lpstr>Introduction</vt:lpstr>
      <vt:lpstr>What?! Why?!</vt:lpstr>
      <vt:lpstr>Shape from Motion</vt:lpstr>
      <vt:lpstr>Shape from  Texture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</dc:title>
  <dc:creator>SC</dc:creator>
  <cp:lastModifiedBy>SC</cp:lastModifiedBy>
  <cp:revision>16</cp:revision>
  <dcterms:created xsi:type="dcterms:W3CDTF">2023-10-28T08:09:01Z</dcterms:created>
  <dcterms:modified xsi:type="dcterms:W3CDTF">2023-10-28T09:06:52Z</dcterms:modified>
</cp:coreProperties>
</file>