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9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2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2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27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8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6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5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6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4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1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6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1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8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5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2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-One/Simple_AIaaS" TargetMode="External"/><Relationship Id="rId2" Type="http://schemas.openxmlformats.org/officeDocument/2006/relationships/hyperlink" Target="mailto:Heydar.mahmoodi75@gmail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societycleaner/simple_ai_as_a_service/tags" TargetMode="External"/><Relationship Id="rId2" Type="http://schemas.openxmlformats.org/officeDocument/2006/relationships/hyperlink" Target="https://github.com/SC-One/Simple_AIaa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0D959E-BB62-66F8-C60C-A8F94E6BC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04407" y="812801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sz="16600" b="0" i="0" dirty="0" err="1">
                <a:solidFill>
                  <a:srgbClr val="202124"/>
                </a:solidFill>
                <a:effectLst/>
                <a:latin typeface="Google Sans"/>
              </a:rPr>
              <a:t>AIaaS</a:t>
            </a:r>
            <a:endParaRPr lang="en-US" sz="72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9F809DE-A9D0-C1DE-DABF-6191048D1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FF0000"/>
                </a:solidFill>
                <a:effectLst/>
                <a:latin typeface="Google Sans"/>
              </a:rPr>
              <a:t>Artificial Intelligence as a Service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[Empowering Businesses with Artificial Intelligence]</a:t>
            </a:r>
            <a:endParaRPr lang="en-US" sz="2800" dirty="0">
              <a:solidFill>
                <a:srgbClr val="FF0000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47835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8273988" cy="17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Ethical considerations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Algorithmic bias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Responsibility of AI developers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Transparency and interpretability of AI models</a:t>
            </a:r>
          </a:p>
        </p:txBody>
      </p:sp>
    </p:spTree>
    <p:extLst>
      <p:ext uri="{BB962C8B-B14F-4D97-AF65-F5344CB8AC3E}">
        <p14:creationId xmlns:p14="http://schemas.microsoft.com/office/powerpoint/2010/main" val="138241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352583" y="1936059"/>
            <a:ext cx="8211844" cy="3783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Real-world examples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Bots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Logistics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Translation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Assistance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Agents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Converters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Image improvers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etc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6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7563774" cy="17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future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Increasing adoption in different industries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Emergence of new AI technologies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Advancements in natural language processing and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64529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98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cases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Healthcare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Retail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Manufacturing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Finance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Transportation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etc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18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Success stories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Netflix recommendation engine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Uber's self-driving cars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PayPal fraud detection system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Coca-Cola personalized marketing campaigns</a:t>
            </a:r>
          </a:p>
        </p:txBody>
      </p:sp>
    </p:spTree>
    <p:extLst>
      <p:ext uri="{BB962C8B-B14F-4D97-AF65-F5344CB8AC3E}">
        <p14:creationId xmlns:p14="http://schemas.microsoft.com/office/powerpoint/2010/main" val="48119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8744504" cy="218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vs. traditional AI development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Time and cost implications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Access to AI talent and expertise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Flexibility and scalability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Integration with existing systems</a:t>
            </a:r>
          </a:p>
        </p:txBody>
      </p:sp>
    </p:spTree>
    <p:extLst>
      <p:ext uri="{BB962C8B-B14F-4D97-AF65-F5344CB8AC3E}">
        <p14:creationId xmlns:p14="http://schemas.microsoft.com/office/powerpoint/2010/main" val="4195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17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Demystifying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Common misconceptions about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Importance of choosing the right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provider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Benefits for businesses of all sizes</a:t>
            </a:r>
          </a:p>
        </p:txBody>
      </p:sp>
    </p:spTree>
    <p:extLst>
      <p:ext uri="{BB962C8B-B14F-4D97-AF65-F5344CB8AC3E}">
        <p14:creationId xmlns:p14="http://schemas.microsoft.com/office/powerpoint/2010/main" val="2658932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17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Risks of not adopting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Falling behind in the competition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Losing market share to AI-driven companies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Inability to keep up with customer expectations</a:t>
            </a:r>
          </a:p>
        </p:txBody>
      </p:sp>
    </p:spTree>
    <p:extLst>
      <p:ext uri="{BB962C8B-B14F-4D97-AF65-F5344CB8AC3E}">
        <p14:creationId xmlns:p14="http://schemas.microsoft.com/office/powerpoint/2010/main" val="189111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7554897" cy="288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Recap of the key points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Encouragement to consider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business operations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- Contact information for further inquiries:</a:t>
            </a:r>
            <a:b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Heydar.mahmoodi75@gmail.com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- also you can download slides from presentation </a:t>
            </a:r>
            <a:r>
              <a:rPr lang="en-US" b="1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https://github.com/SC-One/Simple_AIaaS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6403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210540" y="271725"/>
            <a:ext cx="9534617" cy="6314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Talk is cheap , Show me the Service</a:t>
            </a:r>
          </a:p>
          <a:p>
            <a:endParaRPr lang="en-US" sz="4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project: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https://github.com/SC-One/Simple_AIaaS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- </a:t>
            </a:r>
            <a:r>
              <a:rPr lang="en-US" b="1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gRPC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used for exposing APIs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Server is using: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darknet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that based on C language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 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C++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(whole of application)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 pretrained Yolo3 weights that </a:t>
            </a: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detecting object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-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docker file is also provided to run the server (in git repo)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- also Docker image is build for Linux/AMD64 in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dockerhub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available: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https://hub.docker.com/r/societycleaner/simple_ai_as_a_service/tags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Talking about challenges(in this project).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1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6ED0D6-CE0F-1127-691D-8A7B0C5BDA1B}"/>
              </a:ext>
            </a:extLst>
          </p:cNvPr>
          <p:cNvSpPr txBox="1"/>
          <p:nvPr/>
        </p:nvSpPr>
        <p:spPr>
          <a:xfrm>
            <a:off x="2547891" y="428178"/>
            <a:ext cx="569946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dirty="0"/>
              <a:t>Agenda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Introduction to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Examples of </a:t>
            </a:r>
            <a:r>
              <a:rPr lang="en-US" sz="2400" dirty="0" err="1"/>
              <a:t>AIaaS</a:t>
            </a:r>
            <a:r>
              <a:rPr lang="en-US" sz="2400" dirty="0"/>
              <a:t> providers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Types of </a:t>
            </a:r>
            <a:r>
              <a:rPr lang="en-US" sz="2400" dirty="0" err="1"/>
              <a:t>AIaaS</a:t>
            </a:r>
            <a:r>
              <a:rPr lang="en-US" sz="2400" dirty="0"/>
              <a:t> offerings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</a:t>
            </a:r>
            <a:r>
              <a:rPr lang="en-US" sz="2400" dirty="0" err="1"/>
              <a:t>AIaaS</a:t>
            </a:r>
            <a:r>
              <a:rPr lang="en-US" sz="2400" dirty="0"/>
              <a:t> works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Advantages of using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Challenges of using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Ethical considerations of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Real-world examples of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future of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cases of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Success stories of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AIaaS</a:t>
            </a:r>
            <a:r>
              <a:rPr lang="en-US" sz="2400" dirty="0"/>
              <a:t> vs. traditional AI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AIaaS</a:t>
            </a:r>
            <a:r>
              <a:rPr lang="en-US" sz="2400" dirty="0"/>
              <a:t> vs. traditional AI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Risks of not adopting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16189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69BDF7-76E6-5590-6B3F-4A836C8CCD7C}"/>
              </a:ext>
            </a:extLst>
          </p:cNvPr>
          <p:cNvSpPr txBox="1"/>
          <p:nvPr/>
        </p:nvSpPr>
        <p:spPr>
          <a:xfrm>
            <a:off x="2423605" y="2315618"/>
            <a:ext cx="9241654" cy="222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 of Service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 of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07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18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providers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Amazon Web Services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Google Cloud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Microsoft Azure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IBM Watson</a:t>
            </a:r>
          </a:p>
        </p:txBody>
      </p:sp>
    </p:spTree>
    <p:extLst>
      <p:ext uri="{BB962C8B-B14F-4D97-AF65-F5344CB8AC3E}">
        <p14:creationId xmlns:p14="http://schemas.microsoft.com/office/powerpoint/2010/main" val="272687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94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offerings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Natural language processing (NLP)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Image recognition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Predictive analytics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Speech-to-text , …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Translation services</a:t>
            </a:r>
          </a:p>
        </p:txBody>
      </p:sp>
    </p:spTree>
    <p:extLst>
      <p:ext uri="{BB962C8B-B14F-4D97-AF65-F5344CB8AC3E}">
        <p14:creationId xmlns:p14="http://schemas.microsoft.com/office/powerpoint/2010/main" val="416845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55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works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APIs and SDKs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RestFull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API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 RPC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e.g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gRPC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etc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01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59115" y="1337626"/>
            <a:ext cx="6232125" cy="418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Advantages of using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Scalability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Flexibility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Cost-effectiveness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Faster time-to-market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Access to advanced AI technologies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Speed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High-tech Infrastructure Available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Usability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Scalability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35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nger - Simple English Wikipedia, the free encyclopedia">
            <a:extLst>
              <a:ext uri="{FF2B5EF4-FFF2-40B4-BE49-F238E27FC236}">
                <a16:creationId xmlns:a16="http://schemas.microsoft.com/office/drawing/2014/main" id="{ED7308BF-BB1A-8855-825A-DDFC17958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607" y="2006357"/>
            <a:ext cx="3248367" cy="28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18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Challenges of using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Data privacy and security concerns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Integration with existing systems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Compatibility issues with legacy software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Dependence on third-party providers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49170-C1D9-1791-2E7F-A5C624C24CAD}"/>
              </a:ext>
            </a:extLst>
          </p:cNvPr>
          <p:cNvSpPr txBox="1"/>
          <p:nvPr/>
        </p:nvSpPr>
        <p:spPr>
          <a:xfrm>
            <a:off x="9910099" y="4482310"/>
            <a:ext cx="75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262770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loud computing - Wikipedia">
            <a:extLst>
              <a:ext uri="{FF2B5EF4-FFF2-40B4-BE49-F238E27FC236}">
                <a16:creationId xmlns:a16="http://schemas.microsoft.com/office/drawing/2014/main" id="{F9695865-1DD4-EF67-994A-16D2E0F36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257" y="639214"/>
            <a:ext cx="6159484" cy="55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88FAF2-AE2F-B331-7648-D287B70E72F4}"/>
              </a:ext>
            </a:extLst>
          </p:cNvPr>
          <p:cNvSpPr txBox="1"/>
          <p:nvPr/>
        </p:nvSpPr>
        <p:spPr>
          <a:xfrm>
            <a:off x="3525246" y="6488668"/>
            <a:ext cx="58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Ref: https://en.wikipedia.org/wiki/Cloud_computing</a:t>
            </a:r>
          </a:p>
        </p:txBody>
      </p:sp>
    </p:spTree>
    <p:extLst>
      <p:ext uri="{BB962C8B-B14F-4D97-AF65-F5344CB8AC3E}">
        <p14:creationId xmlns:p14="http://schemas.microsoft.com/office/powerpoint/2010/main" val="335406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695</TotalTime>
  <Words>587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Corbel</vt:lpstr>
      <vt:lpstr>Google Sans</vt:lpstr>
      <vt:lpstr>Söhne</vt:lpstr>
      <vt:lpstr>Parallax</vt:lpstr>
      <vt:lpstr>AIaaS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AIaaS</dc:title>
  <dc:creator>SC</dc:creator>
  <cp:lastModifiedBy>SC</cp:lastModifiedBy>
  <cp:revision>97</cp:revision>
  <dcterms:created xsi:type="dcterms:W3CDTF">2023-05-09T23:38:47Z</dcterms:created>
  <dcterms:modified xsi:type="dcterms:W3CDTF">2023-05-11T04:09:38Z</dcterms:modified>
</cp:coreProperties>
</file>