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4"/>
    <p:sldMasterId id="2147484230" r:id="rId5"/>
    <p:sldMasterId id="2147484183" r:id="rId6"/>
    <p:sldMasterId id="2147484199" r:id="rId7"/>
    <p:sldMasterId id="2147484210" r:id="rId8"/>
    <p:sldMasterId id="2147484098" r:id="rId9"/>
    <p:sldMasterId id="2147484009" r:id="rId10"/>
    <p:sldMasterId id="2147484240" r:id="rId11"/>
  </p:sldMasterIdLst>
  <p:notesMasterIdLst>
    <p:notesMasterId r:id="rId20"/>
  </p:notesMasterIdLst>
  <p:handoutMasterIdLst>
    <p:handoutMasterId r:id="rId21"/>
  </p:handoutMasterIdLst>
  <p:sldIdLst>
    <p:sldId id="1200" r:id="rId12"/>
    <p:sldId id="1212" r:id="rId13"/>
    <p:sldId id="1215" r:id="rId14"/>
    <p:sldId id="1214" r:id="rId15"/>
    <p:sldId id="1218" r:id="rId16"/>
    <p:sldId id="1219" r:id="rId17"/>
    <p:sldId id="1217" r:id="rId18"/>
    <p:sldId id="1213" r:id="rId19"/>
  </p:sldIdLst>
  <p:sldSz cx="12188825" cy="6858000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59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  <p15:guide id="4" pos="15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ning, Christine" initials="FC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99FF"/>
    <a:srgbClr val="CCCCFF"/>
    <a:srgbClr val="DA0000"/>
    <a:srgbClr val="FF33CC"/>
    <a:srgbClr val="666666"/>
    <a:srgbClr val="CCCCCC"/>
    <a:srgbClr val="999999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BEBEE-9094-4409-BDCD-085EE94236F5}" v="27" dt="2022-01-19T22:00:37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08" y="108"/>
      </p:cViewPr>
      <p:guideLst>
        <p:guide orient="horz" pos="3360"/>
        <p:guide pos="359"/>
        <p:guide orient="horz" pos="1656"/>
        <p:guide pos="15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rn, David" userId="495d32fc-2607-47db-a1c9-65cbe1b60a15" providerId="ADAL" clId="{1BF2ECD3-D6CE-45FC-83BB-B11EE5844FE0}"/>
    <pc:docChg chg="custSel delSld modSld">
      <pc:chgData name="Stern, David" userId="495d32fc-2607-47db-a1c9-65cbe1b60a15" providerId="ADAL" clId="{1BF2ECD3-D6CE-45FC-83BB-B11EE5844FE0}" dt="2021-01-31T03:12:24.491" v="320" actId="20577"/>
      <pc:docMkLst>
        <pc:docMk/>
      </pc:docMkLst>
      <pc:sldChg chg="modSp mod">
        <pc:chgData name="Stern, David" userId="495d32fc-2607-47db-a1c9-65cbe1b60a15" providerId="ADAL" clId="{1BF2ECD3-D6CE-45FC-83BB-B11EE5844FE0}" dt="2021-01-31T02:55:09.006" v="28" actId="20577"/>
        <pc:sldMkLst>
          <pc:docMk/>
          <pc:sldMk cId="3694992140" sldId="1200"/>
        </pc:sldMkLst>
        <pc:spChg chg="mod">
          <ac:chgData name="Stern, David" userId="495d32fc-2607-47db-a1c9-65cbe1b60a15" providerId="ADAL" clId="{1BF2ECD3-D6CE-45FC-83BB-B11EE5844FE0}" dt="2021-01-31T02:55:09.006" v="28" actId="20577"/>
          <ac:spMkLst>
            <pc:docMk/>
            <pc:sldMk cId="3694992140" sldId="1200"/>
            <ac:spMk id="5" creationId="{575AD12A-8710-4EB6-9E43-685F9457AF63}"/>
          </ac:spMkLst>
        </pc:spChg>
      </pc:sldChg>
      <pc:sldChg chg="del">
        <pc:chgData name="Stern, David" userId="495d32fc-2607-47db-a1c9-65cbe1b60a15" providerId="ADAL" clId="{1BF2ECD3-D6CE-45FC-83BB-B11EE5844FE0}" dt="2021-01-31T02:55:14.540" v="29" actId="47"/>
        <pc:sldMkLst>
          <pc:docMk/>
          <pc:sldMk cId="1636258712" sldId="1211"/>
        </pc:sldMkLst>
      </pc:sldChg>
      <pc:sldChg chg="addSp delSp modSp mod">
        <pc:chgData name="Stern, David" userId="495d32fc-2607-47db-a1c9-65cbe1b60a15" providerId="ADAL" clId="{1BF2ECD3-D6CE-45FC-83BB-B11EE5844FE0}" dt="2021-01-31T03:12:24.491" v="320" actId="20577"/>
        <pc:sldMkLst>
          <pc:docMk/>
          <pc:sldMk cId="3186545438" sldId="1212"/>
        </pc:sldMkLst>
        <pc:spChg chg="del mod">
          <ac:chgData name="Stern, David" userId="495d32fc-2607-47db-a1c9-65cbe1b60a15" providerId="ADAL" clId="{1BF2ECD3-D6CE-45FC-83BB-B11EE5844FE0}" dt="2021-01-31T03:00:13.164" v="56" actId="478"/>
          <ac:spMkLst>
            <pc:docMk/>
            <pc:sldMk cId="3186545438" sldId="1212"/>
            <ac:spMk id="5" creationId="{8D2FB868-A71D-46FF-ADE7-133B64F31B4E}"/>
          </ac:spMkLst>
        </pc:spChg>
        <pc:spChg chg="add del mod">
          <ac:chgData name="Stern, David" userId="495d32fc-2607-47db-a1c9-65cbe1b60a15" providerId="ADAL" clId="{1BF2ECD3-D6CE-45FC-83BB-B11EE5844FE0}" dt="2021-01-31T03:06:05.447" v="145" actId="478"/>
          <ac:spMkLst>
            <pc:docMk/>
            <pc:sldMk cId="3186545438" sldId="1212"/>
            <ac:spMk id="6" creationId="{C98578C8-6933-4DDC-9FB2-997D641B1ECD}"/>
          </ac:spMkLst>
        </pc:spChg>
        <pc:spChg chg="add mod">
          <ac:chgData name="Stern, David" userId="495d32fc-2607-47db-a1c9-65cbe1b60a15" providerId="ADAL" clId="{1BF2ECD3-D6CE-45FC-83BB-B11EE5844FE0}" dt="2021-01-31T03:12:04.806" v="259" actId="20577"/>
          <ac:spMkLst>
            <pc:docMk/>
            <pc:sldMk cId="3186545438" sldId="1212"/>
            <ac:spMk id="7" creationId="{83F18DFE-3C4B-4EDF-A74E-CE8B6FA1C1C1}"/>
          </ac:spMkLst>
        </pc:spChg>
        <pc:graphicFrameChg chg="add mod modGraphic">
          <ac:chgData name="Stern, David" userId="495d32fc-2607-47db-a1c9-65cbe1b60a15" providerId="ADAL" clId="{1BF2ECD3-D6CE-45FC-83BB-B11EE5844FE0}" dt="2021-01-31T03:12:24.491" v="320" actId="20577"/>
          <ac:graphicFrameMkLst>
            <pc:docMk/>
            <pc:sldMk cId="3186545438" sldId="1212"/>
            <ac:graphicFrameMk id="2" creationId="{CF29DADA-9EF0-4F51-B2CC-E8C84186E1AA}"/>
          </ac:graphicFrameMkLst>
        </pc:graphicFrameChg>
      </pc:sldChg>
      <pc:sldChg chg="del">
        <pc:chgData name="Stern, David" userId="495d32fc-2607-47db-a1c9-65cbe1b60a15" providerId="ADAL" clId="{1BF2ECD3-D6CE-45FC-83BB-B11EE5844FE0}" dt="2021-01-31T02:55:15.083" v="31" actId="47"/>
        <pc:sldMkLst>
          <pc:docMk/>
          <pc:sldMk cId="3401293622" sldId="7403"/>
        </pc:sldMkLst>
      </pc:sldChg>
      <pc:sldChg chg="del">
        <pc:chgData name="Stern, David" userId="495d32fc-2607-47db-a1c9-65cbe1b60a15" providerId="ADAL" clId="{1BF2ECD3-D6CE-45FC-83BB-B11EE5844FE0}" dt="2021-01-31T02:55:14.943" v="30" actId="47"/>
        <pc:sldMkLst>
          <pc:docMk/>
          <pc:sldMk cId="1409972910" sldId="7404"/>
        </pc:sldMkLst>
      </pc:sldChg>
      <pc:sldChg chg="del">
        <pc:chgData name="Stern, David" userId="495d32fc-2607-47db-a1c9-65cbe1b60a15" providerId="ADAL" clId="{1BF2ECD3-D6CE-45FC-83BB-B11EE5844FE0}" dt="2021-01-31T02:55:15.387" v="32" actId="47"/>
        <pc:sldMkLst>
          <pc:docMk/>
          <pc:sldMk cId="3570899022" sldId="7406"/>
        </pc:sldMkLst>
      </pc:sldChg>
    </pc:docChg>
  </pc:docChgLst>
  <pc:docChgLst>
    <pc:chgData name="Cabana, Joe" userId="d340ac7d-3220-4cd8-a1c5-04a65f2d92e8" providerId="ADAL" clId="{C18BEBEE-9094-4409-BDCD-085EE94236F5}"/>
    <pc:docChg chg="undo custSel addSld delSld modSld sldOrd">
      <pc:chgData name="Cabana, Joe" userId="d340ac7d-3220-4cd8-a1c5-04a65f2d92e8" providerId="ADAL" clId="{C18BEBEE-9094-4409-BDCD-085EE94236F5}" dt="2022-01-19T22:08:02.057" v="3851" actId="20577"/>
      <pc:docMkLst>
        <pc:docMk/>
      </pc:docMkLst>
      <pc:sldChg chg="addSp delSp modSp mod">
        <pc:chgData name="Cabana, Joe" userId="d340ac7d-3220-4cd8-a1c5-04a65f2d92e8" providerId="ADAL" clId="{C18BEBEE-9094-4409-BDCD-085EE94236F5}" dt="2022-01-19T22:00:33.001" v="3740" actId="21"/>
        <pc:sldMkLst>
          <pc:docMk/>
          <pc:sldMk cId="3694992140" sldId="1200"/>
        </pc:sldMkLst>
        <pc:spChg chg="mod">
          <ac:chgData name="Cabana, Joe" userId="d340ac7d-3220-4cd8-a1c5-04a65f2d92e8" providerId="ADAL" clId="{C18BEBEE-9094-4409-BDCD-085EE94236F5}" dt="2022-01-18T15:39:34.540" v="721" actId="20577"/>
          <ac:spMkLst>
            <pc:docMk/>
            <pc:sldMk cId="3694992140" sldId="1200"/>
            <ac:spMk id="5" creationId="{575AD12A-8710-4EB6-9E43-685F9457AF63}"/>
          </ac:spMkLst>
        </pc:spChg>
        <pc:picChg chg="add del mod">
          <ac:chgData name="Cabana, Joe" userId="d340ac7d-3220-4cd8-a1c5-04a65f2d92e8" providerId="ADAL" clId="{C18BEBEE-9094-4409-BDCD-085EE94236F5}" dt="2022-01-19T22:00:33.001" v="3740" actId="21"/>
          <ac:picMkLst>
            <pc:docMk/>
            <pc:sldMk cId="3694992140" sldId="1200"/>
            <ac:picMk id="4" creationId="{E8D91F03-601B-45F4-B96A-0EC9ECC10A64}"/>
          </ac:picMkLst>
        </pc:picChg>
      </pc:sldChg>
      <pc:sldChg chg="addSp delSp modSp mod">
        <pc:chgData name="Cabana, Joe" userId="d340ac7d-3220-4cd8-a1c5-04a65f2d92e8" providerId="ADAL" clId="{C18BEBEE-9094-4409-BDCD-085EE94236F5}" dt="2022-01-19T22:04:32.097" v="3830" actId="14100"/>
        <pc:sldMkLst>
          <pc:docMk/>
          <pc:sldMk cId="3186545438" sldId="1212"/>
        </pc:sldMkLst>
        <pc:spChg chg="del">
          <ac:chgData name="Cabana, Joe" userId="d340ac7d-3220-4cd8-a1c5-04a65f2d92e8" providerId="ADAL" clId="{C18BEBEE-9094-4409-BDCD-085EE94236F5}" dt="2022-01-17T21:59:05.318" v="30" actId="478"/>
          <ac:spMkLst>
            <pc:docMk/>
            <pc:sldMk cId="3186545438" sldId="1212"/>
            <ac:spMk id="3" creationId="{5780C012-4D8D-4BD4-82DA-39A7D795546D}"/>
          </ac:spMkLst>
        </pc:spChg>
        <pc:spChg chg="add del mod">
          <ac:chgData name="Cabana, Joe" userId="d340ac7d-3220-4cd8-a1c5-04a65f2d92e8" providerId="ADAL" clId="{C18BEBEE-9094-4409-BDCD-085EE94236F5}" dt="2022-01-17T22:00:07.068" v="49" actId="478"/>
          <ac:spMkLst>
            <pc:docMk/>
            <pc:sldMk cId="3186545438" sldId="1212"/>
            <ac:spMk id="5" creationId="{C9DA8363-13C1-4C39-8737-325D6D5930D1}"/>
          </ac:spMkLst>
        </pc:spChg>
        <pc:spChg chg="del mod">
          <ac:chgData name="Cabana, Joe" userId="d340ac7d-3220-4cd8-a1c5-04a65f2d92e8" providerId="ADAL" clId="{C18BEBEE-9094-4409-BDCD-085EE94236F5}" dt="2022-01-17T21:58:56.361" v="29" actId="478"/>
          <ac:spMkLst>
            <pc:docMk/>
            <pc:sldMk cId="3186545438" sldId="1212"/>
            <ac:spMk id="7" creationId="{83F18DFE-3C4B-4EDF-A74E-CE8B6FA1C1C1}"/>
          </ac:spMkLst>
        </pc:spChg>
        <pc:spChg chg="add del mod">
          <ac:chgData name="Cabana, Joe" userId="d340ac7d-3220-4cd8-a1c5-04a65f2d92e8" providerId="ADAL" clId="{C18BEBEE-9094-4409-BDCD-085EE94236F5}" dt="2022-01-17T22:00:22.285" v="81" actId="1035"/>
          <ac:spMkLst>
            <pc:docMk/>
            <pc:sldMk cId="3186545438" sldId="1212"/>
            <ac:spMk id="8" creationId="{D4968DF4-5D43-4794-8D82-A9AADD5DF822}"/>
          </ac:spMkLst>
        </pc:spChg>
        <pc:spChg chg="add mod">
          <ac:chgData name="Cabana, Joe" userId="d340ac7d-3220-4cd8-a1c5-04a65f2d92e8" providerId="ADAL" clId="{C18BEBEE-9094-4409-BDCD-085EE94236F5}" dt="2022-01-19T22:04:25.300" v="3829" actId="6549"/>
          <ac:spMkLst>
            <pc:docMk/>
            <pc:sldMk cId="3186545438" sldId="1212"/>
            <ac:spMk id="9" creationId="{F3A7C748-041A-4E8D-9527-21B7D335962D}"/>
          </ac:spMkLst>
        </pc:spChg>
        <pc:spChg chg="add del mod">
          <ac:chgData name="Cabana, Joe" userId="d340ac7d-3220-4cd8-a1c5-04a65f2d92e8" providerId="ADAL" clId="{C18BEBEE-9094-4409-BDCD-085EE94236F5}" dt="2022-01-17T22:00:11.555" v="50" actId="478"/>
          <ac:spMkLst>
            <pc:docMk/>
            <pc:sldMk cId="3186545438" sldId="1212"/>
            <ac:spMk id="11" creationId="{4CBF0F89-81AC-41FB-89E4-7C70F30776AD}"/>
          </ac:spMkLst>
        </pc:spChg>
        <pc:spChg chg="add del mod">
          <ac:chgData name="Cabana, Joe" userId="d340ac7d-3220-4cd8-a1c5-04a65f2d92e8" providerId="ADAL" clId="{C18BEBEE-9094-4409-BDCD-085EE94236F5}" dt="2022-01-17T22:04:09.720" v="127"/>
          <ac:spMkLst>
            <pc:docMk/>
            <pc:sldMk cId="3186545438" sldId="1212"/>
            <ac:spMk id="12" creationId="{6A63DB5A-B03C-46DE-BB08-246362117ED8}"/>
          </ac:spMkLst>
        </pc:spChg>
        <pc:spChg chg="add del mod">
          <ac:chgData name="Cabana, Joe" userId="d340ac7d-3220-4cd8-a1c5-04a65f2d92e8" providerId="ADAL" clId="{C18BEBEE-9094-4409-BDCD-085EE94236F5}" dt="2022-01-17T22:04:09.720" v="127"/>
          <ac:spMkLst>
            <pc:docMk/>
            <pc:sldMk cId="3186545438" sldId="1212"/>
            <ac:spMk id="13" creationId="{7D76536C-5895-4C8B-8574-3AB74734CE07}"/>
          </ac:spMkLst>
        </pc:spChg>
        <pc:spChg chg="add del mod">
          <ac:chgData name="Cabana, Joe" userId="d340ac7d-3220-4cd8-a1c5-04a65f2d92e8" providerId="ADAL" clId="{C18BEBEE-9094-4409-BDCD-085EE94236F5}" dt="2022-01-17T22:04:09.720" v="127"/>
          <ac:spMkLst>
            <pc:docMk/>
            <pc:sldMk cId="3186545438" sldId="1212"/>
            <ac:spMk id="14" creationId="{58BADA7A-37B6-4B60-97B6-CFE6E71B803E}"/>
          </ac:spMkLst>
        </pc:spChg>
        <pc:spChg chg="add del mod">
          <ac:chgData name="Cabana, Joe" userId="d340ac7d-3220-4cd8-a1c5-04a65f2d92e8" providerId="ADAL" clId="{C18BEBEE-9094-4409-BDCD-085EE94236F5}" dt="2022-01-17T22:04:09.720" v="127"/>
          <ac:spMkLst>
            <pc:docMk/>
            <pc:sldMk cId="3186545438" sldId="1212"/>
            <ac:spMk id="15" creationId="{86A73B32-D278-4822-B0B5-1761B3A0FC8D}"/>
          </ac:spMkLst>
        </pc:spChg>
        <pc:spChg chg="add del mod">
          <ac:chgData name="Cabana, Joe" userId="d340ac7d-3220-4cd8-a1c5-04a65f2d92e8" providerId="ADAL" clId="{C18BEBEE-9094-4409-BDCD-085EE94236F5}" dt="2022-01-17T22:04:09.720" v="127"/>
          <ac:spMkLst>
            <pc:docMk/>
            <pc:sldMk cId="3186545438" sldId="1212"/>
            <ac:spMk id="16" creationId="{72C4FBED-F258-4061-923D-99BBADD0F5E2}"/>
          </ac:spMkLst>
        </pc:spChg>
        <pc:spChg chg="add mod">
          <ac:chgData name="Cabana, Joe" userId="d340ac7d-3220-4cd8-a1c5-04a65f2d92e8" providerId="ADAL" clId="{C18BEBEE-9094-4409-BDCD-085EE94236F5}" dt="2022-01-17T22:04:17.412" v="128"/>
          <ac:spMkLst>
            <pc:docMk/>
            <pc:sldMk cId="3186545438" sldId="1212"/>
            <ac:spMk id="17" creationId="{19F6C6DB-554F-4E5F-A9AA-040C7DA42471}"/>
          </ac:spMkLst>
        </pc:spChg>
        <pc:graphicFrameChg chg="del modGraphic">
          <ac:chgData name="Cabana, Joe" userId="d340ac7d-3220-4cd8-a1c5-04a65f2d92e8" providerId="ADAL" clId="{C18BEBEE-9094-4409-BDCD-085EE94236F5}" dt="2022-01-17T21:58:49.173" v="27" actId="478"/>
          <ac:graphicFrameMkLst>
            <pc:docMk/>
            <pc:sldMk cId="3186545438" sldId="1212"/>
            <ac:graphicFrameMk id="2" creationId="{CF29DADA-9EF0-4F51-B2CC-E8C84186E1AA}"/>
          </ac:graphicFrameMkLst>
        </pc:graphicFrameChg>
        <pc:picChg chg="add mod">
          <ac:chgData name="Cabana, Joe" userId="d340ac7d-3220-4cd8-a1c5-04a65f2d92e8" providerId="ADAL" clId="{C18BEBEE-9094-4409-BDCD-085EE94236F5}" dt="2022-01-19T22:04:32.097" v="3830" actId="14100"/>
          <ac:picMkLst>
            <pc:docMk/>
            <pc:sldMk cId="3186545438" sldId="1212"/>
            <ac:picMk id="5" creationId="{CFC67154-2EC6-41FF-AC7D-A13F96B2882A}"/>
          </ac:picMkLst>
        </pc:picChg>
        <pc:picChg chg="add del mod">
          <ac:chgData name="Cabana, Joe" userId="d340ac7d-3220-4cd8-a1c5-04a65f2d92e8" providerId="ADAL" clId="{C18BEBEE-9094-4409-BDCD-085EE94236F5}" dt="2022-01-18T15:40:01.012" v="723" actId="478"/>
          <ac:picMkLst>
            <pc:docMk/>
            <pc:sldMk cId="3186545438" sldId="1212"/>
            <ac:picMk id="10" creationId="{99B4D1A8-54AD-4FB6-8FB7-99E80D62D9F0}"/>
          </ac:picMkLst>
        </pc:picChg>
      </pc:sldChg>
      <pc:sldChg chg="modSp mod">
        <pc:chgData name="Cabana, Joe" userId="d340ac7d-3220-4cd8-a1c5-04a65f2d92e8" providerId="ADAL" clId="{C18BEBEE-9094-4409-BDCD-085EE94236F5}" dt="2022-01-17T21:58:38.495" v="25" actId="20577"/>
        <pc:sldMkLst>
          <pc:docMk/>
          <pc:sldMk cId="3366426473" sldId="1213"/>
        </pc:sldMkLst>
        <pc:spChg chg="mod">
          <ac:chgData name="Cabana, Joe" userId="d340ac7d-3220-4cd8-a1c5-04a65f2d92e8" providerId="ADAL" clId="{C18BEBEE-9094-4409-BDCD-085EE94236F5}" dt="2022-01-17T21:58:38.495" v="25" actId="20577"/>
          <ac:spMkLst>
            <pc:docMk/>
            <pc:sldMk cId="3366426473" sldId="1213"/>
            <ac:spMk id="5" creationId="{A57449E9-552A-4D6C-B6AE-42E6FFD5D7EA}"/>
          </ac:spMkLst>
        </pc:spChg>
      </pc:sldChg>
      <pc:sldChg chg="addSp delSp modSp mod">
        <pc:chgData name="Cabana, Joe" userId="d340ac7d-3220-4cd8-a1c5-04a65f2d92e8" providerId="ADAL" clId="{C18BEBEE-9094-4409-BDCD-085EE94236F5}" dt="2022-01-19T22:05:56.882" v="3833"/>
        <pc:sldMkLst>
          <pc:docMk/>
          <pc:sldMk cId="3678310559" sldId="1214"/>
        </pc:sldMkLst>
        <pc:spChg chg="add del mod">
          <ac:chgData name="Cabana, Joe" userId="d340ac7d-3220-4cd8-a1c5-04a65f2d92e8" providerId="ADAL" clId="{C18BEBEE-9094-4409-BDCD-085EE94236F5}" dt="2022-01-17T22:03:53.515" v="120" actId="478"/>
          <ac:spMkLst>
            <pc:docMk/>
            <pc:sldMk cId="3678310559" sldId="1214"/>
            <ac:spMk id="5" creationId="{50659CAC-FBE7-4675-ACA2-0321B479B276}"/>
          </ac:spMkLst>
        </pc:spChg>
        <pc:spChg chg="add mod">
          <ac:chgData name="Cabana, Joe" userId="d340ac7d-3220-4cd8-a1c5-04a65f2d92e8" providerId="ADAL" clId="{C18BEBEE-9094-4409-BDCD-085EE94236F5}" dt="2022-01-17T22:03:24.877" v="119" actId="1076"/>
          <ac:spMkLst>
            <pc:docMk/>
            <pc:sldMk cId="3678310559" sldId="1214"/>
            <ac:spMk id="6" creationId="{CDD321B2-18DB-41EB-AC92-CA86299AD35C}"/>
          </ac:spMkLst>
        </pc:spChg>
        <pc:spChg chg="add del mod">
          <ac:chgData name="Cabana, Joe" userId="d340ac7d-3220-4cd8-a1c5-04a65f2d92e8" providerId="ADAL" clId="{C18BEBEE-9094-4409-BDCD-085EE94236F5}" dt="2022-01-17T22:03:09.451" v="118" actId="478"/>
          <ac:spMkLst>
            <pc:docMk/>
            <pc:sldMk cId="3678310559" sldId="1214"/>
            <ac:spMk id="7" creationId="{C11D2C94-4A9B-433A-83E6-18881957F66C}"/>
          </ac:spMkLst>
        </pc:spChg>
        <pc:spChg chg="del">
          <ac:chgData name="Cabana, Joe" userId="d340ac7d-3220-4cd8-a1c5-04a65f2d92e8" providerId="ADAL" clId="{C18BEBEE-9094-4409-BDCD-085EE94236F5}" dt="2022-01-17T22:01:59.611" v="109" actId="478"/>
          <ac:spMkLst>
            <pc:docMk/>
            <pc:sldMk cId="3678310559" sldId="1214"/>
            <ac:spMk id="8" creationId="{D4968DF4-5D43-4794-8D82-A9AADD5DF822}"/>
          </ac:spMkLst>
        </pc:spChg>
        <pc:spChg chg="del">
          <ac:chgData name="Cabana, Joe" userId="d340ac7d-3220-4cd8-a1c5-04a65f2d92e8" providerId="ADAL" clId="{C18BEBEE-9094-4409-BDCD-085EE94236F5}" dt="2022-01-17T22:02:03.117" v="110" actId="478"/>
          <ac:spMkLst>
            <pc:docMk/>
            <pc:sldMk cId="3678310559" sldId="1214"/>
            <ac:spMk id="9" creationId="{F3A7C748-041A-4E8D-9527-21B7D335962D}"/>
          </ac:spMkLst>
        </pc:spChg>
        <pc:spChg chg="add del mod">
          <ac:chgData name="Cabana, Joe" userId="d340ac7d-3220-4cd8-a1c5-04a65f2d92e8" providerId="ADAL" clId="{C18BEBEE-9094-4409-BDCD-085EE94236F5}" dt="2022-01-17T22:03:53.515" v="120" actId="478"/>
          <ac:spMkLst>
            <pc:docMk/>
            <pc:sldMk cId="3678310559" sldId="1214"/>
            <ac:spMk id="11" creationId="{53E1C1BB-3673-4ADC-8101-892B6607F051}"/>
          </ac:spMkLst>
        </pc:spChg>
        <pc:spChg chg="add del mod">
          <ac:chgData name="Cabana, Joe" userId="d340ac7d-3220-4cd8-a1c5-04a65f2d92e8" providerId="ADAL" clId="{C18BEBEE-9094-4409-BDCD-085EE94236F5}" dt="2022-01-17T22:03:53.515" v="120" actId="478"/>
          <ac:spMkLst>
            <pc:docMk/>
            <pc:sldMk cId="3678310559" sldId="1214"/>
            <ac:spMk id="12" creationId="{1BB440B8-43AF-4CC1-8ABB-ADBA7F095E58}"/>
          </ac:spMkLst>
        </pc:spChg>
        <pc:spChg chg="add mod">
          <ac:chgData name="Cabana, Joe" userId="d340ac7d-3220-4cd8-a1c5-04a65f2d92e8" providerId="ADAL" clId="{C18BEBEE-9094-4409-BDCD-085EE94236F5}" dt="2022-01-17T22:05:16.510" v="180" actId="1035"/>
          <ac:spMkLst>
            <pc:docMk/>
            <pc:sldMk cId="3678310559" sldId="1214"/>
            <ac:spMk id="13" creationId="{EC9DC802-A089-4647-A621-5B12617F434D}"/>
          </ac:spMkLst>
        </pc:spChg>
        <pc:spChg chg="add mod">
          <ac:chgData name="Cabana, Joe" userId="d340ac7d-3220-4cd8-a1c5-04a65f2d92e8" providerId="ADAL" clId="{C18BEBEE-9094-4409-BDCD-085EE94236F5}" dt="2022-01-17T22:04:53.076" v="134"/>
          <ac:spMkLst>
            <pc:docMk/>
            <pc:sldMk cId="3678310559" sldId="1214"/>
            <ac:spMk id="14" creationId="{025F870E-6830-4351-923C-36DEDB968588}"/>
          </ac:spMkLst>
        </pc:spChg>
        <pc:spChg chg="add mod">
          <ac:chgData name="Cabana, Joe" userId="d340ac7d-3220-4cd8-a1c5-04a65f2d92e8" providerId="ADAL" clId="{C18BEBEE-9094-4409-BDCD-085EE94236F5}" dt="2022-01-19T22:05:56.882" v="3833"/>
          <ac:spMkLst>
            <pc:docMk/>
            <pc:sldMk cId="3678310559" sldId="1214"/>
            <ac:spMk id="15" creationId="{97BE39FB-85CA-42A1-87D1-AA8B1E2DA312}"/>
          </ac:spMkLst>
        </pc:spChg>
        <pc:picChg chg="del">
          <ac:chgData name="Cabana, Joe" userId="d340ac7d-3220-4cd8-a1c5-04a65f2d92e8" providerId="ADAL" clId="{C18BEBEE-9094-4409-BDCD-085EE94236F5}" dt="2022-01-17T22:02:06.811" v="111" actId="478"/>
          <ac:picMkLst>
            <pc:docMk/>
            <pc:sldMk cId="3678310559" sldId="1214"/>
            <ac:picMk id="10" creationId="{99B4D1A8-54AD-4FB6-8FB7-99E80D62D9F0}"/>
          </ac:picMkLst>
        </pc:picChg>
      </pc:sldChg>
      <pc:sldChg chg="addSp modSp add mod ord">
        <pc:chgData name="Cabana, Joe" userId="d340ac7d-3220-4cd8-a1c5-04a65f2d92e8" providerId="ADAL" clId="{C18BEBEE-9094-4409-BDCD-085EE94236F5}" dt="2022-01-18T15:49:17.427" v="1095"/>
        <pc:sldMkLst>
          <pc:docMk/>
          <pc:sldMk cId="2451663797" sldId="1215"/>
        </pc:sldMkLst>
        <pc:spChg chg="add mod">
          <ac:chgData name="Cabana, Joe" userId="d340ac7d-3220-4cd8-a1c5-04a65f2d92e8" providerId="ADAL" clId="{C18BEBEE-9094-4409-BDCD-085EE94236F5}" dt="2022-01-17T22:05:38.322" v="200" actId="1035"/>
          <ac:spMkLst>
            <pc:docMk/>
            <pc:sldMk cId="2451663797" sldId="1215"/>
            <ac:spMk id="3" creationId="{F3D00685-1701-488B-B26A-78A94CCA6122}"/>
          </ac:spMkLst>
        </pc:spChg>
        <pc:spChg chg="add mod">
          <ac:chgData name="Cabana, Joe" userId="d340ac7d-3220-4cd8-a1c5-04a65f2d92e8" providerId="ADAL" clId="{C18BEBEE-9094-4409-BDCD-085EE94236F5}" dt="2022-01-17T22:05:38.322" v="200" actId="1035"/>
          <ac:spMkLst>
            <pc:docMk/>
            <pc:sldMk cId="2451663797" sldId="1215"/>
            <ac:spMk id="4" creationId="{D2F612AD-2665-4A4E-9A0D-CBBA70AC122A}"/>
          </ac:spMkLst>
        </pc:spChg>
        <pc:spChg chg="add mod">
          <ac:chgData name="Cabana, Joe" userId="d340ac7d-3220-4cd8-a1c5-04a65f2d92e8" providerId="ADAL" clId="{C18BEBEE-9094-4409-BDCD-085EE94236F5}" dt="2022-01-17T22:05:44.405" v="201" actId="14100"/>
          <ac:spMkLst>
            <pc:docMk/>
            <pc:sldMk cId="2451663797" sldId="1215"/>
            <ac:spMk id="5" creationId="{DC3F2850-1A25-4769-8315-F6A14FC54967}"/>
          </ac:spMkLst>
        </pc:spChg>
      </pc:sldChg>
      <pc:sldChg chg="add del">
        <pc:chgData name="Cabana, Joe" userId="d340ac7d-3220-4cd8-a1c5-04a65f2d92e8" providerId="ADAL" clId="{C18BEBEE-9094-4409-BDCD-085EE94236F5}" dt="2022-01-17T22:03:57.246" v="121" actId="47"/>
        <pc:sldMkLst>
          <pc:docMk/>
          <pc:sldMk cId="3386170649" sldId="1215"/>
        </pc:sldMkLst>
      </pc:sldChg>
      <pc:sldChg chg="add del">
        <pc:chgData name="Cabana, Joe" userId="d340ac7d-3220-4cd8-a1c5-04a65f2d92e8" providerId="ADAL" clId="{C18BEBEE-9094-4409-BDCD-085EE94236F5}" dt="2022-01-17T22:03:57.785" v="122" actId="47"/>
        <pc:sldMkLst>
          <pc:docMk/>
          <pc:sldMk cId="2049035836" sldId="1216"/>
        </pc:sldMkLst>
      </pc:sldChg>
      <pc:sldChg chg="addSp modSp add del mod">
        <pc:chgData name="Cabana, Joe" userId="d340ac7d-3220-4cd8-a1c5-04a65f2d92e8" providerId="ADAL" clId="{C18BEBEE-9094-4409-BDCD-085EE94236F5}" dt="2022-01-18T15:49:53.296" v="1148" actId="47"/>
        <pc:sldMkLst>
          <pc:docMk/>
          <pc:sldMk cId="3803080227" sldId="1216"/>
        </pc:sldMkLst>
        <pc:spChg chg="add mod">
          <ac:chgData name="Cabana, Joe" userId="d340ac7d-3220-4cd8-a1c5-04a65f2d92e8" providerId="ADAL" clId="{C18BEBEE-9094-4409-BDCD-085EE94236F5}" dt="2022-01-17T22:06:34.453" v="223" actId="1035"/>
          <ac:spMkLst>
            <pc:docMk/>
            <pc:sldMk cId="3803080227" sldId="1216"/>
            <ac:spMk id="3" creationId="{9D30566C-A974-46EA-AB2D-FA08A22C506E}"/>
          </ac:spMkLst>
        </pc:spChg>
        <pc:spChg chg="add mod">
          <ac:chgData name="Cabana, Joe" userId="d340ac7d-3220-4cd8-a1c5-04a65f2d92e8" providerId="ADAL" clId="{C18BEBEE-9094-4409-BDCD-085EE94236F5}" dt="2022-01-17T22:06:24.814" v="204"/>
          <ac:spMkLst>
            <pc:docMk/>
            <pc:sldMk cId="3803080227" sldId="1216"/>
            <ac:spMk id="4" creationId="{790FD311-40A0-4640-A921-87D2C36F7189}"/>
          </ac:spMkLst>
        </pc:spChg>
        <pc:spChg chg="add mod">
          <ac:chgData name="Cabana, Joe" userId="d340ac7d-3220-4cd8-a1c5-04a65f2d92e8" providerId="ADAL" clId="{C18BEBEE-9094-4409-BDCD-085EE94236F5}" dt="2022-01-17T22:06:24.814" v="204"/>
          <ac:spMkLst>
            <pc:docMk/>
            <pc:sldMk cId="3803080227" sldId="1216"/>
            <ac:spMk id="5" creationId="{5BC3996F-0F6F-45C6-BC6A-85AB13A64CCC}"/>
          </ac:spMkLst>
        </pc:spChg>
        <pc:picChg chg="add mod">
          <ac:chgData name="Cabana, Joe" userId="d340ac7d-3220-4cd8-a1c5-04a65f2d92e8" providerId="ADAL" clId="{C18BEBEE-9094-4409-BDCD-085EE94236F5}" dt="2022-01-17T22:06:24.814" v="204"/>
          <ac:picMkLst>
            <pc:docMk/>
            <pc:sldMk cId="3803080227" sldId="1216"/>
            <ac:picMk id="7" creationId="{78B7A04B-3B0F-4650-A47A-7D44A52428FD}"/>
          </ac:picMkLst>
        </pc:picChg>
      </pc:sldChg>
      <pc:sldChg chg="addSp modSp add mod ord">
        <pc:chgData name="Cabana, Joe" userId="d340ac7d-3220-4cd8-a1c5-04a65f2d92e8" providerId="ADAL" clId="{C18BEBEE-9094-4409-BDCD-085EE94236F5}" dt="2022-01-19T22:08:02.057" v="3851" actId="20577"/>
        <pc:sldMkLst>
          <pc:docMk/>
          <pc:sldMk cId="975278551" sldId="1217"/>
        </pc:sldMkLst>
        <pc:spChg chg="add mod">
          <ac:chgData name="Cabana, Joe" userId="d340ac7d-3220-4cd8-a1c5-04a65f2d92e8" providerId="ADAL" clId="{C18BEBEE-9094-4409-BDCD-085EE94236F5}" dt="2022-01-17T22:07:02.656" v="265" actId="1035"/>
          <ac:spMkLst>
            <pc:docMk/>
            <pc:sldMk cId="975278551" sldId="1217"/>
            <ac:spMk id="3" creationId="{598AA0DA-0F9A-47BE-9291-0E14A3474008}"/>
          </ac:spMkLst>
        </pc:spChg>
        <pc:spChg chg="add mod">
          <ac:chgData name="Cabana, Joe" userId="d340ac7d-3220-4cd8-a1c5-04a65f2d92e8" providerId="ADAL" clId="{C18BEBEE-9094-4409-BDCD-085EE94236F5}" dt="2022-01-17T22:07:02.656" v="265" actId="1035"/>
          <ac:spMkLst>
            <pc:docMk/>
            <pc:sldMk cId="975278551" sldId="1217"/>
            <ac:spMk id="4" creationId="{8E1476F6-FA9F-4215-A3D3-9309677E200A}"/>
          </ac:spMkLst>
        </pc:spChg>
        <pc:spChg chg="add mod">
          <ac:chgData name="Cabana, Joe" userId="d340ac7d-3220-4cd8-a1c5-04a65f2d92e8" providerId="ADAL" clId="{C18BEBEE-9094-4409-BDCD-085EE94236F5}" dt="2022-01-19T22:08:02.057" v="3851" actId="20577"/>
          <ac:spMkLst>
            <pc:docMk/>
            <pc:sldMk cId="975278551" sldId="1217"/>
            <ac:spMk id="5" creationId="{3F2F1EF8-D98B-405F-A432-6610854E8FA0}"/>
          </ac:spMkLst>
        </pc:spChg>
        <pc:spChg chg="add mod">
          <ac:chgData name="Cabana, Joe" userId="d340ac7d-3220-4cd8-a1c5-04a65f2d92e8" providerId="ADAL" clId="{C18BEBEE-9094-4409-BDCD-085EE94236F5}" dt="2022-01-18T15:53:24.372" v="1268" actId="1035"/>
          <ac:spMkLst>
            <pc:docMk/>
            <pc:sldMk cId="975278551" sldId="1217"/>
            <ac:spMk id="8" creationId="{E8228543-E7B2-487F-8979-5A3BE9CC7BD8}"/>
          </ac:spMkLst>
        </pc:spChg>
        <pc:picChg chg="add mod">
          <ac:chgData name="Cabana, Joe" userId="d340ac7d-3220-4cd8-a1c5-04a65f2d92e8" providerId="ADAL" clId="{C18BEBEE-9094-4409-BDCD-085EE94236F5}" dt="2022-01-17T22:07:46.264" v="438" actId="1036"/>
          <ac:picMkLst>
            <pc:docMk/>
            <pc:sldMk cId="975278551" sldId="1217"/>
            <ac:picMk id="7" creationId="{9EC92153-C9D6-4DBA-86D8-E1C9DFDFFE40}"/>
          </ac:picMkLst>
        </pc:picChg>
      </pc:sldChg>
      <pc:sldChg chg="add del">
        <pc:chgData name="Cabana, Joe" userId="d340ac7d-3220-4cd8-a1c5-04a65f2d92e8" providerId="ADAL" clId="{C18BEBEE-9094-4409-BDCD-085EE94236F5}" dt="2022-01-17T22:03:58.203" v="123" actId="47"/>
        <pc:sldMkLst>
          <pc:docMk/>
          <pc:sldMk cId="1444577461" sldId="1217"/>
        </pc:sldMkLst>
      </pc:sldChg>
      <pc:sldChg chg="addSp modSp add mod">
        <pc:chgData name="Cabana, Joe" userId="d340ac7d-3220-4cd8-a1c5-04a65f2d92e8" providerId="ADAL" clId="{C18BEBEE-9094-4409-BDCD-085EE94236F5}" dt="2022-01-18T16:25:32.283" v="2458" actId="20577"/>
        <pc:sldMkLst>
          <pc:docMk/>
          <pc:sldMk cId="325018927" sldId="1218"/>
        </pc:sldMkLst>
        <pc:spChg chg="add mod">
          <ac:chgData name="Cabana, Joe" userId="d340ac7d-3220-4cd8-a1c5-04a65f2d92e8" providerId="ADAL" clId="{C18BEBEE-9094-4409-BDCD-085EE94236F5}" dt="2022-01-18T15:56:35.579" v="1305" actId="20577"/>
          <ac:spMkLst>
            <pc:docMk/>
            <pc:sldMk cId="325018927" sldId="1218"/>
            <ac:spMk id="3" creationId="{C3D32AB9-A5CB-4799-9145-29853CD48AE9}"/>
          </ac:spMkLst>
        </pc:spChg>
        <pc:spChg chg="add mod">
          <ac:chgData name="Cabana, Joe" userId="d340ac7d-3220-4cd8-a1c5-04a65f2d92e8" providerId="ADAL" clId="{C18BEBEE-9094-4409-BDCD-085EE94236F5}" dt="2022-01-18T16:25:32.283" v="2458" actId="20577"/>
          <ac:spMkLst>
            <pc:docMk/>
            <pc:sldMk cId="325018927" sldId="1218"/>
            <ac:spMk id="4" creationId="{F067A0C0-A356-4C58-86C2-30DEE54C3B80}"/>
          </ac:spMkLst>
        </pc:spChg>
      </pc:sldChg>
      <pc:sldChg chg="add del">
        <pc:chgData name="Cabana, Joe" userId="d340ac7d-3220-4cd8-a1c5-04a65f2d92e8" providerId="ADAL" clId="{C18BEBEE-9094-4409-BDCD-085EE94236F5}" dt="2022-01-17T22:03:58.621" v="124" actId="47"/>
        <pc:sldMkLst>
          <pc:docMk/>
          <pc:sldMk cId="2338368481" sldId="1218"/>
        </pc:sldMkLst>
      </pc:sldChg>
      <pc:sldChg chg="add del">
        <pc:chgData name="Cabana, Joe" userId="d340ac7d-3220-4cd8-a1c5-04a65f2d92e8" providerId="ADAL" clId="{C18BEBEE-9094-4409-BDCD-085EE94236F5}" dt="2022-01-17T22:03:59.057" v="125" actId="47"/>
        <pc:sldMkLst>
          <pc:docMk/>
          <pc:sldMk cId="1113320244" sldId="1219"/>
        </pc:sldMkLst>
      </pc:sldChg>
      <pc:sldChg chg="addSp modSp add mod">
        <pc:chgData name="Cabana, Joe" userId="d340ac7d-3220-4cd8-a1c5-04a65f2d92e8" providerId="ADAL" clId="{C18BEBEE-9094-4409-BDCD-085EE94236F5}" dt="2022-01-18T16:41:59.978" v="3639" actId="6549"/>
        <pc:sldMkLst>
          <pc:docMk/>
          <pc:sldMk cId="2783320532" sldId="1219"/>
        </pc:sldMkLst>
        <pc:spChg chg="add mod">
          <ac:chgData name="Cabana, Joe" userId="d340ac7d-3220-4cd8-a1c5-04a65f2d92e8" providerId="ADAL" clId="{C18BEBEE-9094-4409-BDCD-085EE94236F5}" dt="2022-01-18T16:26:13.670" v="2476" actId="20577"/>
          <ac:spMkLst>
            <pc:docMk/>
            <pc:sldMk cId="2783320532" sldId="1219"/>
            <ac:spMk id="3" creationId="{B8EAD705-A31C-420A-AF08-6BC6A328B0E2}"/>
          </ac:spMkLst>
        </pc:spChg>
        <pc:spChg chg="add mod">
          <ac:chgData name="Cabana, Joe" userId="d340ac7d-3220-4cd8-a1c5-04a65f2d92e8" providerId="ADAL" clId="{C18BEBEE-9094-4409-BDCD-085EE94236F5}" dt="2022-01-18T16:41:59.978" v="3639" actId="6549"/>
          <ac:spMkLst>
            <pc:docMk/>
            <pc:sldMk cId="2783320532" sldId="1219"/>
            <ac:spMk id="4" creationId="{41D33BC0-E964-4876-B1DF-980CC4F1185F}"/>
          </ac:spMkLst>
        </pc:spChg>
      </pc:sldChg>
      <pc:sldChg chg="add del">
        <pc:chgData name="Cabana, Joe" userId="d340ac7d-3220-4cd8-a1c5-04a65f2d92e8" providerId="ADAL" clId="{C18BEBEE-9094-4409-BDCD-085EE94236F5}" dt="2022-01-17T22:06:20.597" v="203"/>
        <pc:sldMkLst>
          <pc:docMk/>
          <pc:sldMk cId="1103898528" sldId="1220"/>
        </pc:sldMkLst>
      </pc:sldChg>
    </pc:docChg>
  </pc:docChgLst>
  <pc:docChgLst>
    <pc:chgData name="Stern, David" userId="495d32fc-2607-47db-a1c9-65cbe1b60a15" providerId="ADAL" clId="{0859C4AF-7275-47D2-9938-72719FBD6541}"/>
    <pc:docChg chg="undo custSel modSld">
      <pc:chgData name="Stern, David" userId="495d32fc-2607-47db-a1c9-65cbe1b60a15" providerId="ADAL" clId="{0859C4AF-7275-47D2-9938-72719FBD6541}" dt="2021-01-31T20:05:47.645" v="1338" actId="1076"/>
      <pc:docMkLst>
        <pc:docMk/>
      </pc:docMkLst>
      <pc:sldChg chg="addSp modSp mod">
        <pc:chgData name="Stern, David" userId="495d32fc-2607-47db-a1c9-65cbe1b60a15" providerId="ADAL" clId="{0859C4AF-7275-47D2-9938-72719FBD6541}" dt="2021-01-31T20:05:39.943" v="1336" actId="1076"/>
        <pc:sldMkLst>
          <pc:docMk/>
          <pc:sldMk cId="3694992140" sldId="1200"/>
        </pc:sldMkLst>
        <pc:spChg chg="mod">
          <ac:chgData name="Stern, David" userId="495d32fc-2607-47db-a1c9-65cbe1b60a15" providerId="ADAL" clId="{0859C4AF-7275-47D2-9938-72719FBD6541}" dt="2021-01-31T20:05:26.739" v="1334" actId="1076"/>
          <ac:spMkLst>
            <pc:docMk/>
            <pc:sldMk cId="3694992140" sldId="1200"/>
            <ac:spMk id="5" creationId="{575AD12A-8710-4EB6-9E43-685F9457AF63}"/>
          </ac:spMkLst>
        </pc:spChg>
        <pc:picChg chg="add mod">
          <ac:chgData name="Stern, David" userId="495d32fc-2607-47db-a1c9-65cbe1b60a15" providerId="ADAL" clId="{0859C4AF-7275-47D2-9938-72719FBD6541}" dt="2021-01-31T20:05:39.943" v="1336" actId="1076"/>
          <ac:picMkLst>
            <pc:docMk/>
            <pc:sldMk cId="3694992140" sldId="1200"/>
            <ac:picMk id="3" creationId="{64BD3FD5-854C-4A20-8FE8-BE938EAA6EDE}"/>
          </ac:picMkLst>
        </pc:picChg>
      </pc:sldChg>
      <pc:sldChg chg="addSp delSp modSp mod">
        <pc:chgData name="Stern, David" userId="495d32fc-2607-47db-a1c9-65cbe1b60a15" providerId="ADAL" clId="{0859C4AF-7275-47D2-9938-72719FBD6541}" dt="2021-01-31T20:01:32.841" v="1314" actId="20577"/>
        <pc:sldMkLst>
          <pc:docMk/>
          <pc:sldMk cId="3186545438" sldId="1212"/>
        </pc:sldMkLst>
        <pc:spChg chg="mod ord">
          <ac:chgData name="Stern, David" userId="495d32fc-2607-47db-a1c9-65cbe1b60a15" providerId="ADAL" clId="{0859C4AF-7275-47D2-9938-72719FBD6541}" dt="2021-01-31T20:01:32.841" v="1314" actId="20577"/>
          <ac:spMkLst>
            <pc:docMk/>
            <pc:sldMk cId="3186545438" sldId="1212"/>
            <ac:spMk id="3" creationId="{5780C012-4D8D-4BD4-82DA-39A7D795546D}"/>
          </ac:spMkLst>
        </pc:spChg>
        <pc:spChg chg="add del">
          <ac:chgData name="Stern, David" userId="495d32fc-2607-47db-a1c9-65cbe1b60a15" providerId="ADAL" clId="{0859C4AF-7275-47D2-9938-72719FBD6541}" dt="2021-01-31T03:43:55.521" v="225" actId="478"/>
          <ac:spMkLst>
            <pc:docMk/>
            <pc:sldMk cId="3186545438" sldId="1212"/>
            <ac:spMk id="6" creationId="{0B9CF849-DF17-4534-AE3B-B787D196FCDB}"/>
          </ac:spMkLst>
        </pc:spChg>
        <pc:spChg chg="mod">
          <ac:chgData name="Stern, David" userId="495d32fc-2607-47db-a1c9-65cbe1b60a15" providerId="ADAL" clId="{0859C4AF-7275-47D2-9938-72719FBD6541}" dt="2021-01-31T19:54:26.879" v="1247" actId="13926"/>
          <ac:spMkLst>
            <pc:docMk/>
            <pc:sldMk cId="3186545438" sldId="1212"/>
            <ac:spMk id="7" creationId="{83F18DFE-3C4B-4EDF-A74E-CE8B6FA1C1C1}"/>
          </ac:spMkLst>
        </pc:spChg>
        <pc:graphicFrameChg chg="mod modGraphic">
          <ac:chgData name="Stern, David" userId="495d32fc-2607-47db-a1c9-65cbe1b60a15" providerId="ADAL" clId="{0859C4AF-7275-47D2-9938-72719FBD6541}" dt="2021-01-31T19:56:15.010" v="1262" actId="14734"/>
          <ac:graphicFrameMkLst>
            <pc:docMk/>
            <pc:sldMk cId="3186545438" sldId="1212"/>
            <ac:graphicFrameMk id="2" creationId="{CF29DADA-9EF0-4F51-B2CC-E8C84186E1AA}"/>
          </ac:graphicFrameMkLst>
        </pc:graphicFrameChg>
      </pc:sldChg>
      <pc:sldChg chg="addSp modSp mod">
        <pc:chgData name="Stern, David" userId="495d32fc-2607-47db-a1c9-65cbe1b60a15" providerId="ADAL" clId="{0859C4AF-7275-47D2-9938-72719FBD6541}" dt="2021-01-31T20:05:47.645" v="1338" actId="1076"/>
        <pc:sldMkLst>
          <pc:docMk/>
          <pc:sldMk cId="3366426473" sldId="1213"/>
        </pc:sldMkLst>
        <pc:picChg chg="add mod">
          <ac:chgData name="Stern, David" userId="495d32fc-2607-47db-a1c9-65cbe1b60a15" providerId="ADAL" clId="{0859C4AF-7275-47D2-9938-72719FBD6541}" dt="2021-01-31T20:05:47.645" v="1338" actId="1076"/>
          <ac:picMkLst>
            <pc:docMk/>
            <pc:sldMk cId="3366426473" sldId="1213"/>
            <ac:picMk id="3" creationId="{E9E72CB0-9C40-4790-8E9D-73B4DA8EB1F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C44A8BC-B777-430C-AD58-9008A4E90E46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ABFCB41-3C28-4159-B61F-F8E5AF1A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7ABE1A-152E-4D2B-BFD4-19B96461C82C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11E8DB-6A4C-4C83-82CD-75B2E8057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9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5" y="0"/>
            <a:ext cx="5484971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5" y="1087017"/>
            <a:ext cx="549649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4" y="2894013"/>
            <a:ext cx="4067703" cy="989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32" r="-1" b="3144"/>
          <a:stretch/>
        </p:blipFill>
        <p:spPr>
          <a:xfrm>
            <a:off x="5012732" y="2458906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49798" y="5212080"/>
            <a:ext cx="2841565" cy="16459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08EA5-4D48-4D48-8228-9A10C78FD2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5"/>
            <a:ext cx="1603262" cy="515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386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A8F-1784-4881-B45F-FC94A0852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6" y="1344168"/>
            <a:ext cx="8721104" cy="9235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2D2C2-B670-4548-98A6-464D571842BA}"/>
              </a:ext>
            </a:extLst>
          </p:cNvPr>
          <p:cNvSpPr/>
          <p:nvPr userDrawn="1"/>
        </p:nvSpPr>
        <p:spPr>
          <a:xfrm>
            <a:off x="10487921" y="0"/>
            <a:ext cx="1697730" cy="6858000"/>
          </a:xfrm>
          <a:prstGeom prst="rect">
            <a:avLst/>
          </a:prstGeom>
          <a:solidFill>
            <a:srgbClr val="00C9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0AEBD-6812-4AA1-AFCB-BB7CF467D339}"/>
              </a:ext>
            </a:extLst>
          </p:cNvPr>
          <p:cNvSpPr/>
          <p:nvPr userDrawn="1"/>
        </p:nvSpPr>
        <p:spPr>
          <a:xfrm>
            <a:off x="10487921" y="0"/>
            <a:ext cx="1697730" cy="3449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506B7F3-32B6-4800-9FAF-E17558EDB79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486662" y="344994"/>
            <a:ext cx="1713036" cy="992242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2C695D-D94C-4079-8824-3C6A27EB2D34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85586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F356-477D-4BE5-A22D-225C8D51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6" y="1344168"/>
            <a:ext cx="6070035" cy="2516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2B68700-7976-4710-A0B3-F32C5203F27D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0500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6B58-4984-4C3A-A106-EA6C4686C9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412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6000-FC78-4C5F-9205-2DC965F81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798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Black-C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6B58-4984-4C3A-A106-EA6C4686C9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794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7686B-F935-4F84-9AD2-7F9747A8F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9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503719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931-D60C-45BF-B727-81EF40C1D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6456" cy="40507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30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50371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931-D60C-45BF-B727-81EF40C1D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6456" cy="4050792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3988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503719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931-D60C-45BF-B727-81EF40C1D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6456" cy="40507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795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50371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A6439-752F-4EAE-BA36-A9DA45D5B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2900" cy="4050792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37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5" y="0"/>
            <a:ext cx="5484971" cy="6858000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5" y="1087017"/>
            <a:ext cx="549649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4" y="2894013"/>
            <a:ext cx="4067703" cy="989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49798" y="5212080"/>
            <a:ext cx="2841565" cy="16459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031F72-9475-4396-AAE5-D1103FE9DD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054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5120B3-A679-4361-BBE5-B44731CBB86A}"/>
              </a:ext>
            </a:extLst>
          </p:cNvPr>
          <p:cNvSpPr/>
          <p:nvPr userDrawn="1"/>
        </p:nvSpPr>
        <p:spPr>
          <a:xfrm>
            <a:off x="-1" y="-8249"/>
            <a:ext cx="4205145" cy="68653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0" rIns="121867" bIns="0" rtlCol="0" anchor="ctr"/>
          <a:lstStyle/>
          <a:p>
            <a:pPr marL="0" marR="0" lvl="0" indent="0" algn="ctr" defTabSz="914126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4C61FA3-B671-4289-9759-F226A4D71C0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2102571" y="5639234"/>
            <a:ext cx="2102572" cy="12178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6025" y="1401318"/>
            <a:ext cx="6965913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0" y="457200"/>
            <a:ext cx="3135575" cy="79552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763B-C6C4-4101-B565-E3A3353174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6154" y="457200"/>
            <a:ext cx="6965913" cy="795528"/>
          </a:xfrm>
        </p:spPr>
        <p:txBody>
          <a:bodyPr/>
          <a:lstStyle>
            <a:lvl1pPr marL="0" indent="0">
              <a:buNone/>
              <a:defRPr sz="2799"/>
            </a:lvl1pPr>
          </a:lstStyle>
          <a:p>
            <a:pPr lvl="0"/>
            <a:r>
              <a:rPr lang="en-US"/>
              <a:t>Click to enter headline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DD45756-9F9A-4024-8679-58D406BDF8AF}"/>
              </a:ext>
            </a:extLst>
          </p:cNvPr>
          <p:cNvSpPr txBox="1">
            <a:spLocks/>
          </p:cNvSpPr>
          <p:nvPr userDrawn="1"/>
        </p:nvSpPr>
        <p:spPr>
          <a:xfrm>
            <a:off x="-1580" y="6400918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C78788-8B9F-401C-8E79-E3B3BD414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988" y="2304288"/>
            <a:ext cx="6965950" cy="4096512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0557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857483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8574838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05721-C91A-437D-9E47-2408E1F72CAE}"/>
              </a:ext>
            </a:extLst>
          </p:cNvPr>
          <p:cNvSpPr/>
          <p:nvPr userDrawn="1"/>
        </p:nvSpPr>
        <p:spPr>
          <a:xfrm>
            <a:off x="10281372" y="457201"/>
            <a:ext cx="1904279" cy="640080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9E04FAB-E76C-4262-B9A3-5A1C48CC15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270489" y="456074"/>
            <a:ext cx="1919740" cy="11119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BE60-5CC1-4AA0-8D1C-B0A0F5DF7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8577072" cy="4050792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F4A5CE52-7E65-4EA4-B1EE-3861A1DADEB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7916733" y="5507675"/>
            <a:ext cx="2373914" cy="137160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133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2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857483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857483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05721-C91A-437D-9E47-2408E1F72CAE}"/>
              </a:ext>
            </a:extLst>
          </p:cNvPr>
          <p:cNvSpPr/>
          <p:nvPr userDrawn="1"/>
        </p:nvSpPr>
        <p:spPr>
          <a:xfrm>
            <a:off x="10281372" y="457201"/>
            <a:ext cx="1904279" cy="640080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993D291-07E9-4C4D-A516-DFA6210DB7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7913401" y="5486400"/>
            <a:ext cx="2367971" cy="1371600"/>
          </a:xfrm>
          <a:prstGeom prst="rtTriangle">
            <a:avLst/>
          </a:prstGeom>
          <a:solidFill>
            <a:srgbClr val="CCCCCD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9E04FAB-E76C-4262-B9A3-5A1C48CC15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270489" y="456074"/>
            <a:ext cx="1919740" cy="11119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BE60-5CC1-4AA0-8D1C-B0A0F5DF7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8577072" cy="4050792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8142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FFFFFF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9DAAC-A724-45DF-B432-52FDA19FF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2275"/>
            <a:ext cx="11274552" cy="464515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753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FFFFFF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9DAAC-A724-45DF-B432-52FDA19FF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2275"/>
            <a:ext cx="11274552" cy="4645152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398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ANK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FFFFFF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03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89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C7B7-43B1-4111-854D-7C16712CE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C44B1-010E-4C1C-8A26-6821D71AB5D9}"/>
              </a:ext>
            </a:extLst>
          </p:cNvPr>
          <p:cNvSpPr/>
          <p:nvPr userDrawn="1"/>
        </p:nvSpPr>
        <p:spPr>
          <a:xfrm>
            <a:off x="9596200" y="893"/>
            <a:ext cx="2589450" cy="6856214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051460E-F6C8-492A-B064-FE9A1A863B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596200" y="5352086"/>
            <a:ext cx="2589450" cy="1505023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41616A7-DF3C-4E5E-AFE3-77BE4E404B8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4400818" y="3844107"/>
            <a:ext cx="5206528" cy="3015777"/>
          </a:xfrm>
          <a:prstGeom prst="rtTriangle">
            <a:avLst/>
          </a:prstGeom>
          <a:gradFill rotWithShape="1">
            <a:gsLst>
              <a:gs pos="0">
                <a:srgbClr val="00FFFF"/>
              </a:gs>
              <a:gs pos="40000">
                <a:srgbClr val="00C9FF"/>
              </a:gs>
              <a:gs pos="79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D448DBE-7BD0-45C5-BE91-5CC69B728194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12030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06135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CFF4E-29D2-4081-96CD-0F1A47C96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5"/>
            <a:ext cx="5302250" cy="43068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7BC684-A3EE-4191-B972-A2D34DC5A2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692274"/>
            <a:ext cx="5303520" cy="43068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4pPr marL="1371189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BCE6546-82B3-47FB-BCCC-39725DDEEF36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8314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06135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C270D-AC25-43F5-A58D-73B95D173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7920" y="1692275"/>
            <a:ext cx="5303520" cy="430688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D5AFF0-5436-4506-9F1C-AB3E2DBA7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5303838" cy="430682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FE4EDB-F590-4C9D-86FF-252627B03F3D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230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37672" y="-11046"/>
            <a:ext cx="676479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picture, then apply overlay if desired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4" y="2894013"/>
            <a:ext cx="4067703" cy="9890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4811B-1EE5-4176-A599-720E358733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1F587-69D3-4CE4-A42B-B5D92C6AB30C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5"/>
            <a:ext cx="1603262" cy="515889"/>
          </a:xfrm>
          <a:prstGeom prst="rect">
            <a:avLst/>
          </a:prstGeom>
          <a:noFill/>
        </p:spPr>
      </p:pic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88F56622-45AE-4C61-9DD6-0310F9ADD8B1}"/>
              </a:ext>
            </a:extLst>
          </p:cNvPr>
          <p:cNvSpPr txBox="1"/>
          <p:nvPr userDrawn="1"/>
        </p:nvSpPr>
        <p:spPr>
          <a:xfrm>
            <a:off x="5437672" y="1827619"/>
            <a:ext cx="6764798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799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>
                <a:solidFill>
                  <a:schemeClr val="accent6"/>
                </a:solidFill>
                <a:ea typeface="ＭＳ Ｐゴシック"/>
              </a:rPr>
            </a:br>
            <a:r>
              <a:rPr lang="en-US" sz="2799">
                <a:solidFill>
                  <a:schemeClr val="accent6"/>
                </a:solidFill>
                <a:ea typeface="ＭＳ Ｐゴシック"/>
              </a:rPr>
              <a:t>7.5” h x 7.4”w</a:t>
            </a:r>
            <a:endParaRPr lang="en-US" sz="2799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18E61221-6E84-4BC4-9876-85EB8FFFF5B7}"/>
              </a:ext>
            </a:extLst>
          </p:cNvPr>
          <p:cNvSpPr txBox="1"/>
          <p:nvPr userDrawn="1"/>
        </p:nvSpPr>
        <p:spPr>
          <a:xfrm>
            <a:off x="5835315" y="4527801"/>
            <a:ext cx="5883443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0000"/>
                </a:solidFill>
                <a:ea typeface="ＭＳ Ｐゴシック"/>
              </a:rPr>
              <a:t>OPTIONAL: apply Overlay 1 after adding image to place angle graphics over your image. Overlay image and instructions for use are at end of this deck</a:t>
            </a:r>
            <a:endParaRPr lang="en-US" sz="2000">
              <a:solidFill>
                <a:srgbClr val="FF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1822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061359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B255FF7-9BA0-4CFF-8D35-BA0C7BEC51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7920" y="1692275"/>
            <a:ext cx="5303520" cy="430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61A7F8F-D0B8-422F-9392-AA1C635EA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5303838" cy="430682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4729F99-77F2-4E47-A08B-1F34D39AD499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780468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06135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B255FF7-9BA0-4CFF-8D35-BA0C7BEC51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7920" y="1692275"/>
            <a:ext cx="5303520" cy="430688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61A7F8F-D0B8-422F-9392-AA1C635EA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5303838" cy="430682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0FD88B6-7471-4D88-AD80-C199493C6D14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86758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15AECED-93FB-4C85-97FD-8B5511DC2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11F50AD-83AB-4F36-9502-62DE06E51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C5784B-0AF7-4DC3-BE24-33E05B00D0E5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712474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15AECED-93FB-4C85-97FD-8B5511DC2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11F50AD-83AB-4F36-9502-62DE06E51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11BC66-3690-4686-985A-00F429A2B47B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984603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2BBFFA9-CA8E-4B09-BFF4-09DF7AB40C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21BC78-03D5-48F3-8604-E931C7B343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B90E498-A774-4794-B661-FC72764685DC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09309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2BBFFA9-CA8E-4B09-BFF4-09DF7AB40C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21BC78-03D5-48F3-8604-E931C7B343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46D6C3-8F9B-4B3B-9AFD-262E64D650AF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422923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71616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71616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3D063-A89E-4DB3-B89A-3D92F9D03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1640"/>
            <a:ext cx="5394960" cy="4572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F4A3A90-2A1F-4175-9803-9B943F7FD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6666" y="1691640"/>
            <a:ext cx="5394960" cy="4572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9DF7CAB-9F26-4B4D-A9F4-F420381E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928" y="6400799"/>
            <a:ext cx="457200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0A1596D-7D05-4A4B-8B50-2A32E81563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A02B699-9724-4E32-A33D-D1FD774C3738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4893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71616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71616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C45568-D590-4C4D-9115-1208D35B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1640"/>
            <a:ext cx="5394960" cy="45720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25F491D-E2FE-45FB-9524-7A230AF57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6666" y="1691640"/>
            <a:ext cx="5394960" cy="45720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192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Product-30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9DAEB-3E61-4CA6-A59E-2A40A12449B6}"/>
              </a:ext>
            </a:extLst>
          </p:cNvPr>
          <p:cNvSpPr/>
          <p:nvPr userDrawn="1"/>
        </p:nvSpPr>
        <p:spPr>
          <a:xfrm>
            <a:off x="5422265" y="0"/>
            <a:ext cx="676656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887" y="457200"/>
            <a:ext cx="4754356" cy="594472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606040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E573E925-FF75-41DF-9245-FA4B62050CB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59579" y="5486400"/>
            <a:ext cx="2367971" cy="137160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0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tent-Image Product-30D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9DAEB-3E61-4CA6-A59E-2A40A12449B6}"/>
              </a:ext>
            </a:extLst>
          </p:cNvPr>
          <p:cNvSpPr/>
          <p:nvPr userDrawn="1"/>
        </p:nvSpPr>
        <p:spPr>
          <a:xfrm>
            <a:off x="5422265" y="0"/>
            <a:ext cx="676656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887" y="457200"/>
            <a:ext cx="4754356" cy="594472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606040"/>
            <a:ext cx="4479925" cy="2871216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C54047C3-81E3-432F-8277-42D9E56D00E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59579" y="5486400"/>
            <a:ext cx="2367971" cy="137160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40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37672" y="-11046"/>
            <a:ext cx="6764798" cy="6858000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defRPr/>
            </a:lvl1pPr>
          </a:lstStyle>
          <a:p>
            <a:r>
              <a:rPr lang="en-US"/>
              <a:t>Click icon to add picture, then apply overlay if desired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4" y="2894013"/>
            <a:ext cx="4067703" cy="989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584F1B0C-DEB0-476A-96C8-9E9AABC64221}"/>
              </a:ext>
            </a:extLst>
          </p:cNvPr>
          <p:cNvSpPr txBox="1"/>
          <p:nvPr/>
        </p:nvSpPr>
        <p:spPr>
          <a:xfrm>
            <a:off x="5424027" y="1828800"/>
            <a:ext cx="6764798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799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>
                <a:solidFill>
                  <a:schemeClr val="accent6"/>
                </a:solidFill>
                <a:ea typeface="ＭＳ Ｐゴシック"/>
              </a:rPr>
            </a:br>
            <a:r>
              <a:rPr lang="en-US" sz="2799">
                <a:solidFill>
                  <a:schemeClr val="accent6"/>
                </a:solidFill>
                <a:ea typeface="ＭＳ Ｐゴシック"/>
              </a:rPr>
              <a:t>7.5” h x 7.4”w</a:t>
            </a:r>
            <a:endParaRPr lang="en-US" sz="2799">
              <a:solidFill>
                <a:srgbClr val="FF0000"/>
              </a:solidFill>
              <a:ea typeface="ＭＳ Ｐゴシック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4811B-1EE5-4176-A599-720E358733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22D3181-B0D7-4035-A277-2658C5CD9C80}"/>
              </a:ext>
            </a:extLst>
          </p:cNvPr>
          <p:cNvSpPr txBox="1"/>
          <p:nvPr userDrawn="1"/>
        </p:nvSpPr>
        <p:spPr>
          <a:xfrm>
            <a:off x="5835315" y="4527801"/>
            <a:ext cx="5883443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0000"/>
                </a:solidFill>
                <a:ea typeface="ＭＳ Ｐゴシック"/>
              </a:rPr>
              <a:t>OPTIONAL: apply Overlay 1 after adding image to place angle graphics over your image. Overlay image and instructions for use are at end of this deck</a:t>
            </a:r>
            <a:endParaRPr lang="en-US" sz="2000">
              <a:solidFill>
                <a:srgbClr val="FF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41243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71214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417611" y="2113479"/>
            <a:ext cx="6764798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3A3AD4D7-FC6D-4D62-8B0A-987E74EA3CA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0" y="5486400"/>
            <a:ext cx="2367971" cy="137160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40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FF7DA14-6127-4CBF-BC49-CDE8AB5DF08A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5501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326195" y="2312313"/>
            <a:ext cx="6856214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3A3AD4D7-FC6D-4D62-8B0A-987E74EA3CA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0" y="5486400"/>
            <a:ext cx="2367971" cy="137160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ADE2-0CA9-4B9A-8279-B953E8FD3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1913"/>
            <a:ext cx="4479925" cy="2871216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DF89A4A-CAB1-46F3-BFF5-FAE8242CB1DC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49973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326195" y="2312313"/>
            <a:ext cx="6856214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ADE2-0CA9-4B9A-8279-B953E8FD3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1913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F16F3C2-732D-4E96-B59D-49E093B5448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0" y="5486400"/>
            <a:ext cx="2367971" cy="13716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2103422-3EFA-4215-9C1C-E85F4D3F9895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96197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326195" y="2312313"/>
            <a:ext cx="6856214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ADE2-0CA9-4B9A-8279-B953E8FD3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1913"/>
            <a:ext cx="4479925" cy="2871216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F16F3C2-732D-4E96-B59D-49E093B5448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0" y="5486400"/>
            <a:ext cx="2367971" cy="13716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460C9AB-0DF1-4355-B84E-A869A476DB03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7296618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1245" y="0"/>
            <a:ext cx="6307717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871245" y="2175153"/>
            <a:ext cx="6307717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812CD-CBAB-4528-A1CA-9F9DFCC1A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40"/>
            <a:ext cx="4937125" cy="301752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C0B4-DC58-447E-8E1C-BD3B2F6AB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498"/>
          <a:stretch/>
        </p:blipFill>
        <p:spPr>
          <a:xfrm>
            <a:off x="-2521" y="5943560"/>
            <a:ext cx="587124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5254" y="0"/>
            <a:ext cx="6307717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C126B-3F41-45BA-995D-D0CEA8DC8DDC}"/>
              </a:ext>
            </a:extLst>
          </p:cNvPr>
          <p:cNvSpPr txBox="1"/>
          <p:nvPr userDrawn="1"/>
        </p:nvSpPr>
        <p:spPr>
          <a:xfrm>
            <a:off x="5871245" y="2175153"/>
            <a:ext cx="6307717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F151E9-C4FB-46F4-89E8-FA4221CF25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40"/>
            <a:ext cx="4937125" cy="301752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6770A-14CD-44B1-8F29-02C591583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498"/>
          <a:stretch/>
        </p:blipFill>
        <p:spPr>
          <a:xfrm>
            <a:off x="-2521" y="5943560"/>
            <a:ext cx="587124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9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0E09C-59B1-4D29-93CE-A2A15A353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79" r="1"/>
          <a:stretch/>
        </p:blipFill>
        <p:spPr>
          <a:xfrm>
            <a:off x="-18288" y="5943560"/>
            <a:ext cx="5887356" cy="91447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1245" y="0"/>
            <a:ext cx="6307717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C98AD-9516-47DF-849E-3F8F61DFDB6C}"/>
              </a:ext>
            </a:extLst>
          </p:cNvPr>
          <p:cNvSpPr txBox="1"/>
          <p:nvPr userDrawn="1"/>
        </p:nvSpPr>
        <p:spPr>
          <a:xfrm>
            <a:off x="5871245" y="2175153"/>
            <a:ext cx="6307717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16B11D-7BDE-4AFD-85A4-2FF35DDBC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40"/>
            <a:ext cx="4937125" cy="301752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73654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0E09C-59B1-4D29-93CE-A2A15A353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79" r="1"/>
          <a:stretch/>
        </p:blipFill>
        <p:spPr>
          <a:xfrm>
            <a:off x="-18288" y="5943560"/>
            <a:ext cx="5887356" cy="91447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1245" y="0"/>
            <a:ext cx="6307717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C98AD-9516-47DF-849E-3F8F61DFDB6C}"/>
              </a:ext>
            </a:extLst>
          </p:cNvPr>
          <p:cNvSpPr txBox="1"/>
          <p:nvPr userDrawn="1"/>
        </p:nvSpPr>
        <p:spPr>
          <a:xfrm>
            <a:off x="5871245" y="2175153"/>
            <a:ext cx="6307717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16B11D-7BDE-4AFD-85A4-2FF35DDBC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40"/>
            <a:ext cx="4937125" cy="301752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26313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0-Graphic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5" y="0"/>
            <a:ext cx="549649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5" y="1087017"/>
            <a:ext cx="549649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32" r="-1" b="3144"/>
          <a:stretch/>
        </p:blipFill>
        <p:spPr>
          <a:xfrm>
            <a:off x="5005085" y="2468237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61516" y="5212080"/>
            <a:ext cx="2841565" cy="16459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128AC8-2021-4911-B9E9-0C1EE8E7A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5366776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CB86D3-E3A7-45BA-B8CA-E62D0E1C0C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5366776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37245F-97E3-4AA0-8B14-ED027786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39"/>
            <a:ext cx="3864429" cy="346818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3A7A5DA-38BE-4EBD-9CC4-D729AD1122F0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78038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0-Graphic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5" y="0"/>
            <a:ext cx="5484971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5" y="1087017"/>
            <a:ext cx="549649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32" r="-1" b="3144"/>
          <a:stretch/>
        </p:blipFill>
        <p:spPr>
          <a:xfrm>
            <a:off x="5013382" y="2458906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61140" y="5212080"/>
            <a:ext cx="2841565" cy="16459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128AC8-2021-4911-B9E9-0C1EE8E7A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5366776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CB86D3-E3A7-45BA-B8CA-E62D0E1C0C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5366776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37245F-97E3-4AA0-8B14-ED027786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39"/>
            <a:ext cx="3864429" cy="346818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BE56592-242B-4E8E-B901-EDB871ACA61B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75450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5" y="1517904"/>
            <a:ext cx="7148746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2" y="2697480"/>
            <a:ext cx="7148746" cy="932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08EA5-4D48-4D48-8228-9A10C78FD2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5"/>
            <a:ext cx="1603262" cy="515889"/>
          </a:xfrm>
          <a:prstGeom prst="rect">
            <a:avLst/>
          </a:prstGeom>
          <a:noFill/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7AD1C1C-A3A9-4D31-8E6C-2418DF14BD78}"/>
              </a:ext>
            </a:extLst>
          </p:cNvPr>
          <p:cNvSpPr txBox="1">
            <a:spLocks/>
          </p:cNvSpPr>
          <p:nvPr userDrawn="1"/>
        </p:nvSpPr>
        <p:spPr>
          <a:xfrm>
            <a:off x="10921623" y="6314298"/>
            <a:ext cx="1054189" cy="36618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044E51-BF79-AF42-BAC5-B771B1D9D8E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4779F-B41E-4191-B887-C19504DE940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5"/>
            <a:ext cx="1603262" cy="515889"/>
          </a:xfrm>
          <a:prstGeom prst="rect">
            <a:avLst/>
          </a:prstGeom>
          <a:noFill/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AAAFA79D-0CD4-4ED4-841D-71409F0CB99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068058" y="4403761"/>
            <a:ext cx="4237073" cy="245424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C1639-CF78-4C0D-BF70-E0AD93858952}"/>
              </a:ext>
            </a:extLst>
          </p:cNvPr>
          <p:cNvSpPr/>
          <p:nvPr userDrawn="1"/>
        </p:nvSpPr>
        <p:spPr>
          <a:xfrm>
            <a:off x="9305131" y="0"/>
            <a:ext cx="2880519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C9D0D1B-1556-45DE-8E62-58DF6823BCE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293261" y="5189519"/>
            <a:ext cx="2880517" cy="1668482"/>
          </a:xfrm>
          <a:prstGeom prst="rtTriangle">
            <a:avLst/>
          </a:prstGeom>
          <a:solidFill>
            <a:srgbClr val="666666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9089262-F6A2-4435-9664-EDC788B685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9305130" y="1477258"/>
            <a:ext cx="2880519" cy="1668483"/>
          </a:xfrm>
          <a:prstGeom prst="rtTriangle">
            <a:avLst/>
          </a:prstGeom>
          <a:solidFill>
            <a:srgbClr val="CCCCCC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51C97-1B13-4560-8381-70F9ADDDF195}"/>
              </a:ext>
            </a:extLst>
          </p:cNvPr>
          <p:cNvSpPr/>
          <p:nvPr userDrawn="1"/>
        </p:nvSpPr>
        <p:spPr>
          <a:xfrm>
            <a:off x="9305130" y="1"/>
            <a:ext cx="2880519" cy="1476651"/>
          </a:xfrm>
          <a:prstGeom prst="rect">
            <a:avLst/>
          </a:prstGeom>
          <a:solidFill>
            <a:srgbClr val="CCCCCC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70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0-Graphic-White-C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5" y="0"/>
            <a:ext cx="549649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5" y="1087017"/>
            <a:ext cx="549649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78432" r="-1" b="3144"/>
          <a:stretch/>
        </p:blipFill>
        <p:spPr>
          <a:xfrm>
            <a:off x="5013057" y="2458906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60815" y="5212080"/>
            <a:ext cx="2841565" cy="16459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128AC8-2021-4911-B9E9-0C1EE8E7A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5366776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CB86D3-E3A7-45BA-B8CA-E62D0E1C0C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5366776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37245F-97E3-4AA0-8B14-ED027786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39"/>
            <a:ext cx="3864429" cy="346818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3D2F41B-FDE5-4C58-9A14-E58A02A6E5BA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93587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40"/>
            <a:ext cx="4479925" cy="36576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E2BA-0AD0-49AC-BC40-BD49BD92EFEC}"/>
              </a:ext>
            </a:extLst>
          </p:cNvPr>
          <p:cNvSpPr txBox="1"/>
          <p:nvPr userDrawn="1"/>
        </p:nvSpPr>
        <p:spPr>
          <a:xfrm>
            <a:off x="5417611" y="2312313"/>
            <a:ext cx="6764798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B11744-8C65-4AD2-8810-4EA848154818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91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531" marR="0" lvl="0" indent="-228531" algn="l" defTabSz="9141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6040"/>
            <a:ext cx="4479925" cy="3657600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DCB33-8C12-43D1-A33B-319C71CD4ACA}"/>
              </a:ext>
            </a:extLst>
          </p:cNvPr>
          <p:cNvSpPr txBox="1"/>
          <p:nvPr userDrawn="1"/>
        </p:nvSpPr>
        <p:spPr>
          <a:xfrm>
            <a:off x="5417611" y="2312313"/>
            <a:ext cx="6764798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982E8D-C63A-418E-BAEF-13C06A99DA3D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58692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F30-2556-4ED9-8479-67138DAB9B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84857-C0F4-44DA-B05D-4BF14E99F8CD}"/>
              </a:ext>
            </a:extLst>
          </p:cNvPr>
          <p:cNvSpPr/>
          <p:nvPr userDrawn="1"/>
        </p:nvSpPr>
        <p:spPr>
          <a:xfrm>
            <a:off x="10806948" y="-7004"/>
            <a:ext cx="1389589" cy="6865004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48000">
                <a:srgbClr val="00C9FF"/>
              </a:gs>
              <a:gs pos="97345">
                <a:srgbClr val="0099FF"/>
              </a:gs>
              <a:gs pos="0">
                <a:srgbClr val="00FFFF"/>
              </a:gs>
            </a:gsLst>
            <a:lin ang="0" scaled="1"/>
          </a:gra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92D95-0387-488A-9D1A-33EB8A0C0E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68" r="60155"/>
          <a:stretch/>
        </p:blipFill>
        <p:spPr>
          <a:xfrm>
            <a:off x="10805722" y="-7005"/>
            <a:ext cx="1393990" cy="13948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BD3E3-F2F1-42CF-8D33-CEC6CB7D4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73156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81BF-CF24-4516-95AB-94BC586BBD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29FBE-3774-44C4-AB21-0CC9A614B4CF}"/>
              </a:ext>
            </a:extLst>
          </p:cNvPr>
          <p:cNvSpPr/>
          <p:nvPr userDrawn="1"/>
        </p:nvSpPr>
        <p:spPr>
          <a:xfrm>
            <a:off x="10806948" y="-7004"/>
            <a:ext cx="1389589" cy="6865004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48000">
                <a:srgbClr val="00C9FF"/>
              </a:gs>
              <a:gs pos="97345">
                <a:srgbClr val="0099FF"/>
              </a:gs>
              <a:gs pos="0">
                <a:srgbClr val="00FFFF"/>
              </a:gs>
            </a:gsLst>
            <a:lin ang="0" scaled="1"/>
          </a:gra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1E82-6336-4E41-91A8-CEAB5D68DC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77" r="60155"/>
          <a:stretch/>
        </p:blipFill>
        <p:spPr>
          <a:xfrm>
            <a:off x="10805722" y="-7005"/>
            <a:ext cx="1393990" cy="13946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C018-62E9-4EBD-B23B-59950303B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46837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884857-C0F4-44DA-B05D-4BF14E99F8CD}"/>
              </a:ext>
            </a:extLst>
          </p:cNvPr>
          <p:cNvSpPr/>
          <p:nvPr userDrawn="1"/>
        </p:nvSpPr>
        <p:spPr>
          <a:xfrm>
            <a:off x="10806948" y="-7004"/>
            <a:ext cx="1389589" cy="6865004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48000">
                <a:srgbClr val="00C9FF"/>
              </a:gs>
              <a:gs pos="97345">
                <a:srgbClr val="0099FF"/>
              </a:gs>
              <a:gs pos="0">
                <a:srgbClr val="00FFFF"/>
              </a:gs>
            </a:gsLst>
            <a:lin ang="0" scaled="1"/>
          </a:gra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92D95-0387-488A-9D1A-33EB8A0C0E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68" r="60155"/>
          <a:stretch/>
        </p:blipFill>
        <p:spPr>
          <a:xfrm>
            <a:off x="10805722" y="-7005"/>
            <a:ext cx="1393990" cy="139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6526C-F98F-430F-83A5-D3D0E19A597C}"/>
              </a:ext>
            </a:extLst>
          </p:cNvPr>
          <p:cNvSpPr txBox="1"/>
          <p:nvPr userDrawn="1"/>
        </p:nvSpPr>
        <p:spPr>
          <a:xfrm>
            <a:off x="1226921" y="1239532"/>
            <a:ext cx="5522958" cy="64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D3634-09C7-44C5-9C9B-55D49FF6AD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921" y="4749117"/>
            <a:ext cx="2188141" cy="70408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5A6CDA-286F-4BE6-985F-945EBBF1704C}"/>
              </a:ext>
            </a:extLst>
          </p:cNvPr>
          <p:cNvSpPr/>
          <p:nvPr userDrawn="1"/>
        </p:nvSpPr>
        <p:spPr>
          <a:xfrm>
            <a:off x="1226921" y="6203838"/>
            <a:ext cx="8108357" cy="338527"/>
          </a:xfrm>
          <a:prstGeom prst="rect">
            <a:avLst/>
          </a:prstGeom>
        </p:spPr>
        <p:txBody>
          <a:bodyPr wrap="square" lIns="0" tIns="0" rIns="121867" bIns="60933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ZEBRA and the stylized Zebra head are trademarks of Zebra Technologies Corp., registered in many jurisdictions worldwide. All other trademarks are the property of their respective owners. ©2019 Zebra Technologies Corp. and/or its affiliates. All rights reserved.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5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C29FBE-3774-44C4-AB21-0CC9A614B4CF}"/>
              </a:ext>
            </a:extLst>
          </p:cNvPr>
          <p:cNvSpPr/>
          <p:nvPr userDrawn="1"/>
        </p:nvSpPr>
        <p:spPr>
          <a:xfrm>
            <a:off x="10806948" y="-7004"/>
            <a:ext cx="1389589" cy="6865004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48000">
                <a:srgbClr val="00C9FF"/>
              </a:gs>
              <a:gs pos="97345">
                <a:srgbClr val="0099FF"/>
              </a:gs>
              <a:gs pos="0">
                <a:srgbClr val="00FFFF"/>
              </a:gs>
            </a:gsLst>
            <a:lin ang="0" scaled="1"/>
          </a:gra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1E82-6336-4E41-91A8-CEAB5D68DC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77" r="60155"/>
          <a:stretch/>
        </p:blipFill>
        <p:spPr>
          <a:xfrm>
            <a:off x="10805722" y="-7005"/>
            <a:ext cx="1393990" cy="1394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52121-F1EA-4FA6-A57D-D963C898C4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20" y="4745736"/>
            <a:ext cx="2179703" cy="704088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78032-9684-4FD5-B793-F284D0B4055A}"/>
              </a:ext>
            </a:extLst>
          </p:cNvPr>
          <p:cNvSpPr txBox="1"/>
          <p:nvPr userDrawn="1"/>
        </p:nvSpPr>
        <p:spPr>
          <a:xfrm>
            <a:off x="1226921" y="1239532"/>
            <a:ext cx="5522958" cy="64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ADAB1-2FB5-4111-A571-CEBA54292DF6}"/>
              </a:ext>
            </a:extLst>
          </p:cNvPr>
          <p:cNvSpPr/>
          <p:nvPr userDrawn="1"/>
        </p:nvSpPr>
        <p:spPr>
          <a:xfrm>
            <a:off x="1226921" y="6203838"/>
            <a:ext cx="8108357" cy="338527"/>
          </a:xfrm>
          <a:prstGeom prst="rect">
            <a:avLst/>
          </a:prstGeom>
        </p:spPr>
        <p:txBody>
          <a:bodyPr wrap="square" lIns="0" tIns="0" rIns="121867" bIns="60933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MS PGothic" pitchFamily="34" charset="-128"/>
                <a:cs typeface="+mn-cs"/>
              </a:rPr>
              <a:t>ZEBRA and the stylized Zebra head are trademarks of Zebra Technologies Corp., registered in many jurisdictions worldwide. All other trademarks are the property of their respective owners. ©2019 Zebra Technologies Corp. and/or its affiliates. All rights reserved.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670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umbnail Steps with Jump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45F1DF-937B-4213-9EB7-B4F55E5CDCC5}"/>
              </a:ext>
            </a:extLst>
          </p:cNvPr>
          <p:cNvSpPr txBox="1"/>
          <p:nvPr userDrawn="1"/>
        </p:nvSpPr>
        <p:spPr>
          <a:xfrm>
            <a:off x="0" y="1097280"/>
            <a:ext cx="6496050" cy="307777"/>
          </a:xfrm>
          <a:prstGeom prst="rect">
            <a:avLst/>
          </a:prstGeom>
          <a:solidFill>
            <a:schemeClr val="accent6"/>
          </a:solidFill>
        </p:spPr>
        <p:txBody>
          <a:bodyPr wrap="square" lIns="457200" r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itchFamily="34" charset="-128"/>
                <a:cs typeface="+mn-cs"/>
              </a:rPr>
              <a:t>Ctrl+left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itchFamily="34" charset="-128"/>
                <a:cs typeface="+mn-cs"/>
              </a:rPr>
              <a:t> click on any thumbnail on this page to jump to the slide</a:t>
            </a:r>
            <a:endParaRPr lang="en-US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E5884-AD23-4A8D-ADEC-7BB06E5444D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7081" y="457200"/>
            <a:ext cx="5763139" cy="359229"/>
          </a:xfrm>
          <a:prstGeom prst="rect">
            <a:avLst/>
          </a:prstGeom>
        </p:spPr>
        <p:txBody>
          <a:bodyPr lIns="0" rIns="0"/>
          <a:lstStyle>
            <a:lvl1pPr>
              <a:defRPr sz="2399"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2381-5567-4F6C-8472-7D9B37FCEB05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70DA4CA-6956-42D9-B1A3-9869D9D6806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0924234" y="6400800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620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umbnail Step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EE5884-AD23-4A8D-ADEC-7BB06E5444D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7081" y="457200"/>
            <a:ext cx="5763139" cy="359229"/>
          </a:xfrm>
          <a:prstGeom prst="rect">
            <a:avLst/>
          </a:prstGeom>
        </p:spPr>
        <p:txBody>
          <a:bodyPr lIns="0" rIns="0"/>
          <a:lstStyle>
            <a:lvl1pPr>
              <a:defRPr sz="2399"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2381-5567-4F6C-8472-7D9B37FCEB05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70DA4CA-6956-42D9-B1A3-9869D9D6806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0924234" y="6400800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34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720F23D-BAF3-4E5D-A3BF-187B578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2C1DA93-2ED6-413B-8AB2-3F4D2DB18CE6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6BA26990-31A4-4496-9687-D387F36B3A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19664" y="1744586"/>
            <a:ext cx="2273300" cy="536575"/>
          </a:xfrm>
          <a:prstGeom prst="rect">
            <a:avLst/>
          </a:prstGeom>
          <a:solidFill>
            <a:schemeClr val="tx1"/>
          </a:solidFill>
        </p:spPr>
        <p:txBody>
          <a:bodyPr lIns="457200" tIns="91416" rIns="91416" bIns="91416"/>
          <a:lstStyle/>
          <a:p>
            <a:r>
              <a:rPr lang="en-US" sz="2799">
                <a:solidFill>
                  <a:schemeClr val="bg1"/>
                </a:solidFill>
              </a:rPr>
              <a:t>Overlay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028F3C-F527-4525-AE9D-319438BCA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9664" y="2408199"/>
            <a:ext cx="3638550" cy="293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000"/>
              <a:t>Click to enter image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5" y="1517904"/>
            <a:ext cx="7733809" cy="8321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2" y="2798064"/>
            <a:ext cx="7733809" cy="1225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92" y="5568696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F76E4-BB15-4ADE-AABC-2B313BBC43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  <p:sp>
        <p:nvSpPr>
          <p:cNvPr id="9" name="Parallelogram 1">
            <a:extLst>
              <a:ext uri="{FF2B5EF4-FFF2-40B4-BE49-F238E27FC236}">
                <a16:creationId xmlns:a16="http://schemas.microsoft.com/office/drawing/2014/main" id="{BF0C7808-B700-4322-BC29-49ED8C337F0E}"/>
              </a:ext>
            </a:extLst>
          </p:cNvPr>
          <p:cNvSpPr/>
          <p:nvPr userDrawn="1"/>
        </p:nvSpPr>
        <p:spPr>
          <a:xfrm flipH="1" flipV="1">
            <a:off x="10281372" y="437167"/>
            <a:ext cx="1904279" cy="3681663"/>
          </a:xfrm>
          <a:custGeom>
            <a:avLst/>
            <a:gdLst>
              <a:gd name="connsiteX0" fmla="*/ 0 w 2286000"/>
              <a:gd name="connsiteY0" fmla="*/ 2454442 h 2454442"/>
              <a:gd name="connsiteX1" fmla="*/ 571500 w 2286000"/>
              <a:gd name="connsiteY1" fmla="*/ 0 h 2454442"/>
              <a:gd name="connsiteX2" fmla="*/ 2286000 w 2286000"/>
              <a:gd name="connsiteY2" fmla="*/ 0 h 2454442"/>
              <a:gd name="connsiteX3" fmla="*/ 1714500 w 2286000"/>
              <a:gd name="connsiteY3" fmla="*/ 2454442 h 2454442"/>
              <a:gd name="connsiteX4" fmla="*/ 0 w 2286000"/>
              <a:gd name="connsiteY4" fmla="*/ 2454442 h 2454442"/>
              <a:gd name="connsiteX0" fmla="*/ 0 w 3579395"/>
              <a:gd name="connsiteY0" fmla="*/ 2454442 h 2454442"/>
              <a:gd name="connsiteX1" fmla="*/ 571500 w 3579395"/>
              <a:gd name="connsiteY1" fmla="*/ 0 h 2454442"/>
              <a:gd name="connsiteX2" fmla="*/ 2286000 w 3579395"/>
              <a:gd name="connsiteY2" fmla="*/ 0 h 2454442"/>
              <a:gd name="connsiteX3" fmla="*/ 3579395 w 3579395"/>
              <a:gd name="connsiteY3" fmla="*/ 1648326 h 2454442"/>
              <a:gd name="connsiteX4" fmla="*/ 0 w 3579395"/>
              <a:gd name="connsiteY4" fmla="*/ 2454442 h 2454442"/>
              <a:gd name="connsiteX0" fmla="*/ 0 w 3579395"/>
              <a:gd name="connsiteY0" fmla="*/ 3200400 h 3200400"/>
              <a:gd name="connsiteX1" fmla="*/ 571500 w 3579395"/>
              <a:gd name="connsiteY1" fmla="*/ 745958 h 3200400"/>
              <a:gd name="connsiteX2" fmla="*/ 3537284 w 3579395"/>
              <a:gd name="connsiteY2" fmla="*/ 0 h 3200400"/>
              <a:gd name="connsiteX3" fmla="*/ 3579395 w 3579395"/>
              <a:gd name="connsiteY3" fmla="*/ 2394284 h 3200400"/>
              <a:gd name="connsiteX4" fmla="*/ 0 w 3579395"/>
              <a:gd name="connsiteY4" fmla="*/ 3200400 h 3200400"/>
              <a:gd name="connsiteX0" fmla="*/ 0 w 3639553"/>
              <a:gd name="connsiteY0" fmla="*/ 3200400 h 3200400"/>
              <a:gd name="connsiteX1" fmla="*/ 571500 w 3639553"/>
              <a:gd name="connsiteY1" fmla="*/ 745958 h 3200400"/>
              <a:gd name="connsiteX2" fmla="*/ 3537284 w 3639553"/>
              <a:gd name="connsiteY2" fmla="*/ 0 h 3200400"/>
              <a:gd name="connsiteX3" fmla="*/ 3639553 w 3639553"/>
              <a:gd name="connsiteY3" fmla="*/ 2406316 h 3200400"/>
              <a:gd name="connsiteX4" fmla="*/ 0 w 3639553"/>
              <a:gd name="connsiteY4" fmla="*/ 3200400 h 3200400"/>
              <a:gd name="connsiteX0" fmla="*/ 0 w 3639553"/>
              <a:gd name="connsiteY0" fmla="*/ 3200400 h 3200400"/>
              <a:gd name="connsiteX1" fmla="*/ 571500 w 3639553"/>
              <a:gd name="connsiteY1" fmla="*/ 745958 h 3200400"/>
              <a:gd name="connsiteX2" fmla="*/ 3609473 w 3639553"/>
              <a:gd name="connsiteY2" fmla="*/ 0 h 3200400"/>
              <a:gd name="connsiteX3" fmla="*/ 3639553 w 3639553"/>
              <a:gd name="connsiteY3" fmla="*/ 2406316 h 3200400"/>
              <a:gd name="connsiteX4" fmla="*/ 0 w 3639553"/>
              <a:gd name="connsiteY4" fmla="*/ 3200400 h 3200400"/>
              <a:gd name="connsiteX0" fmla="*/ 1221206 w 3068053"/>
              <a:gd name="connsiteY0" fmla="*/ 3392905 h 3392905"/>
              <a:gd name="connsiteX1" fmla="*/ 0 w 3068053"/>
              <a:gd name="connsiteY1" fmla="*/ 745958 h 3392905"/>
              <a:gd name="connsiteX2" fmla="*/ 3037973 w 3068053"/>
              <a:gd name="connsiteY2" fmla="*/ 0 h 3392905"/>
              <a:gd name="connsiteX3" fmla="*/ 3068053 w 3068053"/>
              <a:gd name="connsiteY3" fmla="*/ 2406316 h 3392905"/>
              <a:gd name="connsiteX4" fmla="*/ 1221206 w 3068053"/>
              <a:gd name="connsiteY4" fmla="*/ 3392905 h 3392905"/>
              <a:gd name="connsiteX0" fmla="*/ 0 w 1846847"/>
              <a:gd name="connsiteY0" fmla="*/ 3392905 h 3392905"/>
              <a:gd name="connsiteX1" fmla="*/ 6015 w 1846847"/>
              <a:gd name="connsiteY1" fmla="*/ 1130969 h 3392905"/>
              <a:gd name="connsiteX2" fmla="*/ 1816767 w 1846847"/>
              <a:gd name="connsiteY2" fmla="*/ 0 h 3392905"/>
              <a:gd name="connsiteX3" fmla="*/ 1846847 w 1846847"/>
              <a:gd name="connsiteY3" fmla="*/ 2406316 h 3392905"/>
              <a:gd name="connsiteX4" fmla="*/ 0 w 1846847"/>
              <a:gd name="connsiteY4" fmla="*/ 3392905 h 3392905"/>
              <a:gd name="connsiteX0" fmla="*/ 0 w 1846847"/>
              <a:gd name="connsiteY0" fmla="*/ 3392905 h 3392905"/>
              <a:gd name="connsiteX1" fmla="*/ 6015 w 1846847"/>
              <a:gd name="connsiteY1" fmla="*/ 1082843 h 3392905"/>
              <a:gd name="connsiteX2" fmla="*/ 1816767 w 1846847"/>
              <a:gd name="connsiteY2" fmla="*/ 0 h 3392905"/>
              <a:gd name="connsiteX3" fmla="*/ 1846847 w 1846847"/>
              <a:gd name="connsiteY3" fmla="*/ 2406316 h 3392905"/>
              <a:gd name="connsiteX4" fmla="*/ 0 w 1846847"/>
              <a:gd name="connsiteY4" fmla="*/ 3392905 h 3392905"/>
              <a:gd name="connsiteX0" fmla="*/ 0 w 1846847"/>
              <a:gd name="connsiteY0" fmla="*/ 3392905 h 3392905"/>
              <a:gd name="connsiteX1" fmla="*/ 6015 w 1846847"/>
              <a:gd name="connsiteY1" fmla="*/ 1082843 h 3392905"/>
              <a:gd name="connsiteX2" fmla="*/ 1816767 w 1846847"/>
              <a:gd name="connsiteY2" fmla="*/ 0 h 3392905"/>
              <a:gd name="connsiteX3" fmla="*/ 1846847 w 1846847"/>
              <a:gd name="connsiteY3" fmla="*/ 2406316 h 3392905"/>
              <a:gd name="connsiteX4" fmla="*/ 0 w 1846847"/>
              <a:gd name="connsiteY4" fmla="*/ 3392905 h 3392905"/>
              <a:gd name="connsiteX0" fmla="*/ 15649 w 1840832"/>
              <a:gd name="connsiteY0" fmla="*/ 3459650 h 3459650"/>
              <a:gd name="connsiteX1" fmla="*/ 0 w 1840832"/>
              <a:gd name="connsiteY1" fmla="*/ 1082843 h 3459650"/>
              <a:gd name="connsiteX2" fmla="*/ 1810752 w 1840832"/>
              <a:gd name="connsiteY2" fmla="*/ 0 h 3459650"/>
              <a:gd name="connsiteX3" fmla="*/ 1840832 w 1840832"/>
              <a:gd name="connsiteY3" fmla="*/ 2406316 h 3459650"/>
              <a:gd name="connsiteX4" fmla="*/ 15649 w 1840832"/>
              <a:gd name="connsiteY4" fmla="*/ 3459650 h 3459650"/>
              <a:gd name="connsiteX0" fmla="*/ 27494 w 1840832"/>
              <a:gd name="connsiteY0" fmla="*/ 3437401 h 3437401"/>
              <a:gd name="connsiteX1" fmla="*/ 0 w 1840832"/>
              <a:gd name="connsiteY1" fmla="*/ 1082843 h 3437401"/>
              <a:gd name="connsiteX2" fmla="*/ 1810752 w 1840832"/>
              <a:gd name="connsiteY2" fmla="*/ 0 h 3437401"/>
              <a:gd name="connsiteX3" fmla="*/ 1840832 w 1840832"/>
              <a:gd name="connsiteY3" fmla="*/ 2406316 h 3437401"/>
              <a:gd name="connsiteX4" fmla="*/ 27494 w 1840832"/>
              <a:gd name="connsiteY4" fmla="*/ 3437401 h 3437401"/>
              <a:gd name="connsiteX0" fmla="*/ 3804 w 1840832"/>
              <a:gd name="connsiteY0" fmla="*/ 3437401 h 3437401"/>
              <a:gd name="connsiteX1" fmla="*/ 0 w 1840832"/>
              <a:gd name="connsiteY1" fmla="*/ 1082843 h 3437401"/>
              <a:gd name="connsiteX2" fmla="*/ 1810752 w 1840832"/>
              <a:gd name="connsiteY2" fmla="*/ 0 h 3437401"/>
              <a:gd name="connsiteX3" fmla="*/ 1840832 w 1840832"/>
              <a:gd name="connsiteY3" fmla="*/ 2406316 h 3437401"/>
              <a:gd name="connsiteX4" fmla="*/ 3804 w 1840832"/>
              <a:gd name="connsiteY4" fmla="*/ 3437401 h 3437401"/>
              <a:gd name="connsiteX0" fmla="*/ 3804 w 1840832"/>
              <a:gd name="connsiteY0" fmla="*/ 3470774 h 3470774"/>
              <a:gd name="connsiteX1" fmla="*/ 0 w 1840832"/>
              <a:gd name="connsiteY1" fmla="*/ 1116216 h 3470774"/>
              <a:gd name="connsiteX2" fmla="*/ 1810752 w 1840832"/>
              <a:gd name="connsiteY2" fmla="*/ 0 h 3470774"/>
              <a:gd name="connsiteX3" fmla="*/ 1840832 w 1840832"/>
              <a:gd name="connsiteY3" fmla="*/ 2439689 h 3470774"/>
              <a:gd name="connsiteX4" fmla="*/ 3804 w 1840832"/>
              <a:gd name="connsiteY4" fmla="*/ 3470774 h 3470774"/>
              <a:gd name="connsiteX0" fmla="*/ 0 w 1837028"/>
              <a:gd name="connsiteY0" fmla="*/ 3470774 h 3470774"/>
              <a:gd name="connsiteX1" fmla="*/ 8040 w 1837028"/>
              <a:gd name="connsiteY1" fmla="*/ 1082843 h 3470774"/>
              <a:gd name="connsiteX2" fmla="*/ 1806948 w 1837028"/>
              <a:gd name="connsiteY2" fmla="*/ 0 h 3470774"/>
              <a:gd name="connsiteX3" fmla="*/ 1837028 w 1837028"/>
              <a:gd name="connsiteY3" fmla="*/ 2439689 h 3470774"/>
              <a:gd name="connsiteX4" fmla="*/ 0 w 1837028"/>
              <a:gd name="connsiteY4" fmla="*/ 3470774 h 3470774"/>
              <a:gd name="connsiteX0" fmla="*/ 0 w 1866172"/>
              <a:gd name="connsiteY0" fmla="*/ 3404028 h 3404028"/>
              <a:gd name="connsiteX1" fmla="*/ 8040 w 1866172"/>
              <a:gd name="connsiteY1" fmla="*/ 1016097 h 3404028"/>
              <a:gd name="connsiteX2" fmla="*/ 1866172 w 1866172"/>
              <a:gd name="connsiteY2" fmla="*/ 0 h 3404028"/>
              <a:gd name="connsiteX3" fmla="*/ 1837028 w 1866172"/>
              <a:gd name="connsiteY3" fmla="*/ 2372943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19886 w 1866172"/>
              <a:gd name="connsiteY1" fmla="*/ 982724 h 3404028"/>
              <a:gd name="connsiteX2" fmla="*/ 1866172 w 1866172"/>
              <a:gd name="connsiteY2" fmla="*/ 0 h 3404028"/>
              <a:gd name="connsiteX3" fmla="*/ 1837028 w 1866172"/>
              <a:gd name="connsiteY3" fmla="*/ 2372943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19886 w 1866172"/>
              <a:gd name="connsiteY1" fmla="*/ 982724 h 3404028"/>
              <a:gd name="connsiteX2" fmla="*/ 1866172 w 1866172"/>
              <a:gd name="connsiteY2" fmla="*/ 0 h 3404028"/>
              <a:gd name="connsiteX3" fmla="*/ 1837028 w 1866172"/>
              <a:gd name="connsiteY3" fmla="*/ 2384067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19886 w 1866172"/>
              <a:gd name="connsiteY1" fmla="*/ 982724 h 3404028"/>
              <a:gd name="connsiteX2" fmla="*/ 1866172 w 1866172"/>
              <a:gd name="connsiteY2" fmla="*/ 0 h 3404028"/>
              <a:gd name="connsiteX3" fmla="*/ 1860719 w 1866172"/>
              <a:gd name="connsiteY3" fmla="*/ 2384067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8040 w 1866172"/>
              <a:gd name="connsiteY1" fmla="*/ 993848 h 3404028"/>
              <a:gd name="connsiteX2" fmla="*/ 1866172 w 1866172"/>
              <a:gd name="connsiteY2" fmla="*/ 0 h 3404028"/>
              <a:gd name="connsiteX3" fmla="*/ 1860719 w 1866172"/>
              <a:gd name="connsiteY3" fmla="*/ 2384067 h 3404028"/>
              <a:gd name="connsiteX4" fmla="*/ 0 w 1866172"/>
              <a:gd name="connsiteY4" fmla="*/ 3404028 h 3404028"/>
              <a:gd name="connsiteX0" fmla="*/ 15650 w 1881822"/>
              <a:gd name="connsiteY0" fmla="*/ 3404028 h 3404028"/>
              <a:gd name="connsiteX1" fmla="*/ 0 w 1881822"/>
              <a:gd name="connsiteY1" fmla="*/ 1004973 h 3404028"/>
              <a:gd name="connsiteX2" fmla="*/ 1881822 w 1881822"/>
              <a:gd name="connsiteY2" fmla="*/ 0 h 3404028"/>
              <a:gd name="connsiteX3" fmla="*/ 1876369 w 1881822"/>
              <a:gd name="connsiteY3" fmla="*/ 2384067 h 3404028"/>
              <a:gd name="connsiteX4" fmla="*/ 15650 w 1881822"/>
              <a:gd name="connsiteY4" fmla="*/ 3404028 h 3404028"/>
              <a:gd name="connsiteX0" fmla="*/ 15650 w 1888435"/>
              <a:gd name="connsiteY0" fmla="*/ 3404028 h 3404028"/>
              <a:gd name="connsiteX1" fmla="*/ 0 w 1888435"/>
              <a:gd name="connsiteY1" fmla="*/ 1004973 h 3404028"/>
              <a:gd name="connsiteX2" fmla="*/ 1881822 w 1888435"/>
              <a:gd name="connsiteY2" fmla="*/ 0 h 3404028"/>
              <a:gd name="connsiteX3" fmla="*/ 1888214 w 1888435"/>
              <a:gd name="connsiteY3" fmla="*/ 2384067 h 3404028"/>
              <a:gd name="connsiteX4" fmla="*/ 15650 w 1888435"/>
              <a:gd name="connsiteY4" fmla="*/ 3404028 h 3404028"/>
              <a:gd name="connsiteX0" fmla="*/ 3806 w 1876591"/>
              <a:gd name="connsiteY0" fmla="*/ 3404028 h 3404028"/>
              <a:gd name="connsiteX1" fmla="*/ 0 w 1876591"/>
              <a:gd name="connsiteY1" fmla="*/ 1004973 h 3404028"/>
              <a:gd name="connsiteX2" fmla="*/ 1869978 w 1876591"/>
              <a:gd name="connsiteY2" fmla="*/ 0 h 3404028"/>
              <a:gd name="connsiteX3" fmla="*/ 1876370 w 1876591"/>
              <a:gd name="connsiteY3" fmla="*/ 2384067 h 3404028"/>
              <a:gd name="connsiteX4" fmla="*/ 3806 w 1876591"/>
              <a:gd name="connsiteY4" fmla="*/ 3404028 h 3404028"/>
              <a:gd name="connsiteX0" fmla="*/ 0 w 1872785"/>
              <a:gd name="connsiteY0" fmla="*/ 3404028 h 3404028"/>
              <a:gd name="connsiteX1" fmla="*/ 8039 w 1872785"/>
              <a:gd name="connsiteY1" fmla="*/ 1004973 h 3404028"/>
              <a:gd name="connsiteX2" fmla="*/ 1866172 w 1872785"/>
              <a:gd name="connsiteY2" fmla="*/ 0 h 3404028"/>
              <a:gd name="connsiteX3" fmla="*/ 1872564 w 1872785"/>
              <a:gd name="connsiteY3" fmla="*/ 2384067 h 3404028"/>
              <a:gd name="connsiteX4" fmla="*/ 0 w 1872785"/>
              <a:gd name="connsiteY4" fmla="*/ 3404028 h 3404028"/>
              <a:gd name="connsiteX0" fmla="*/ 0 w 1872947"/>
              <a:gd name="connsiteY0" fmla="*/ 3404028 h 3404028"/>
              <a:gd name="connsiteX1" fmla="*/ 8039 w 1872947"/>
              <a:gd name="connsiteY1" fmla="*/ 1004973 h 3404028"/>
              <a:gd name="connsiteX2" fmla="*/ 1870860 w 1872947"/>
              <a:gd name="connsiteY2" fmla="*/ 0 h 3404028"/>
              <a:gd name="connsiteX3" fmla="*/ 1872564 w 1872947"/>
              <a:gd name="connsiteY3" fmla="*/ 2384067 h 3404028"/>
              <a:gd name="connsiteX4" fmla="*/ 0 w 1872947"/>
              <a:gd name="connsiteY4" fmla="*/ 3404028 h 3404028"/>
              <a:gd name="connsiteX0" fmla="*/ 1338 w 1874285"/>
              <a:gd name="connsiteY0" fmla="*/ 3404028 h 3404028"/>
              <a:gd name="connsiteX1" fmla="*/ 0 w 1874285"/>
              <a:gd name="connsiteY1" fmla="*/ 1004973 h 3404028"/>
              <a:gd name="connsiteX2" fmla="*/ 1872198 w 1874285"/>
              <a:gd name="connsiteY2" fmla="*/ 0 h 3404028"/>
              <a:gd name="connsiteX3" fmla="*/ 1873902 w 1874285"/>
              <a:gd name="connsiteY3" fmla="*/ 2384067 h 3404028"/>
              <a:gd name="connsiteX4" fmla="*/ 1338 w 1874285"/>
              <a:gd name="connsiteY4" fmla="*/ 3404028 h 3404028"/>
              <a:gd name="connsiteX0" fmla="*/ 10715 w 1883662"/>
              <a:gd name="connsiteY0" fmla="*/ 3404028 h 3404028"/>
              <a:gd name="connsiteX1" fmla="*/ 0 w 1883662"/>
              <a:gd name="connsiteY1" fmla="*/ 1009377 h 3404028"/>
              <a:gd name="connsiteX2" fmla="*/ 1881575 w 1883662"/>
              <a:gd name="connsiteY2" fmla="*/ 0 h 3404028"/>
              <a:gd name="connsiteX3" fmla="*/ 1883279 w 1883662"/>
              <a:gd name="connsiteY3" fmla="*/ 2384067 h 3404028"/>
              <a:gd name="connsiteX4" fmla="*/ 10715 w 1883662"/>
              <a:gd name="connsiteY4" fmla="*/ 3404028 h 3404028"/>
              <a:gd name="connsiteX0" fmla="*/ 1338 w 1874285"/>
              <a:gd name="connsiteY0" fmla="*/ 3404028 h 3404028"/>
              <a:gd name="connsiteX1" fmla="*/ 0 w 1874285"/>
              <a:gd name="connsiteY1" fmla="*/ 1009377 h 3404028"/>
              <a:gd name="connsiteX2" fmla="*/ 1872198 w 1874285"/>
              <a:gd name="connsiteY2" fmla="*/ 0 h 3404028"/>
              <a:gd name="connsiteX3" fmla="*/ 1873902 w 1874285"/>
              <a:gd name="connsiteY3" fmla="*/ 2384067 h 3404028"/>
              <a:gd name="connsiteX4" fmla="*/ 1338 w 1874285"/>
              <a:gd name="connsiteY4" fmla="*/ 3404028 h 3404028"/>
              <a:gd name="connsiteX0" fmla="*/ 10715 w 1874285"/>
              <a:gd name="connsiteY0" fmla="*/ 3399625 h 3399625"/>
              <a:gd name="connsiteX1" fmla="*/ 0 w 1874285"/>
              <a:gd name="connsiteY1" fmla="*/ 1009377 h 3399625"/>
              <a:gd name="connsiteX2" fmla="*/ 1872198 w 1874285"/>
              <a:gd name="connsiteY2" fmla="*/ 0 h 3399625"/>
              <a:gd name="connsiteX3" fmla="*/ 1873902 w 1874285"/>
              <a:gd name="connsiteY3" fmla="*/ 2384067 h 3399625"/>
              <a:gd name="connsiteX4" fmla="*/ 10715 w 1874285"/>
              <a:gd name="connsiteY4" fmla="*/ 3399625 h 3399625"/>
              <a:gd name="connsiteX0" fmla="*/ 1338 w 1874285"/>
              <a:gd name="connsiteY0" fmla="*/ 3404029 h 3404029"/>
              <a:gd name="connsiteX1" fmla="*/ 0 w 1874285"/>
              <a:gd name="connsiteY1" fmla="*/ 1009377 h 3404029"/>
              <a:gd name="connsiteX2" fmla="*/ 1872198 w 1874285"/>
              <a:gd name="connsiteY2" fmla="*/ 0 h 3404029"/>
              <a:gd name="connsiteX3" fmla="*/ 1873902 w 1874285"/>
              <a:gd name="connsiteY3" fmla="*/ 2384067 h 3404029"/>
              <a:gd name="connsiteX4" fmla="*/ 1338 w 1874285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9377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6530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  <a:gd name="connsiteX0" fmla="*/ 36517 w 1910408"/>
              <a:gd name="connsiteY0" fmla="*/ 3404029 h 3404029"/>
              <a:gd name="connsiteX1" fmla="*/ 35179 w 1910408"/>
              <a:gd name="connsiteY1" fmla="*/ 1006530 h 3404029"/>
              <a:gd name="connsiteX2" fmla="*/ 1910408 w 1910408"/>
              <a:gd name="connsiteY2" fmla="*/ 0 h 3404029"/>
              <a:gd name="connsiteX3" fmla="*/ 1909081 w 1910408"/>
              <a:gd name="connsiteY3" fmla="*/ 2384067 h 3404029"/>
              <a:gd name="connsiteX4" fmla="*/ 36517 w 1910408"/>
              <a:gd name="connsiteY4" fmla="*/ 3404029 h 3404029"/>
              <a:gd name="connsiteX0" fmla="*/ 36517 w 1910408"/>
              <a:gd name="connsiteY0" fmla="*/ 3404029 h 3404029"/>
              <a:gd name="connsiteX1" fmla="*/ 35179 w 1910408"/>
              <a:gd name="connsiteY1" fmla="*/ 1006530 h 3404029"/>
              <a:gd name="connsiteX2" fmla="*/ 1910408 w 1910408"/>
              <a:gd name="connsiteY2" fmla="*/ 0 h 3404029"/>
              <a:gd name="connsiteX3" fmla="*/ 1909081 w 1910408"/>
              <a:gd name="connsiteY3" fmla="*/ 2384067 h 3404029"/>
              <a:gd name="connsiteX4" fmla="*/ 36517 w 1910408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6530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6530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229" h="3404029">
                <a:moveTo>
                  <a:pt x="1338" y="3404029"/>
                </a:moveTo>
                <a:cubicBezTo>
                  <a:pt x="3343" y="2634008"/>
                  <a:pt x="6996" y="1722465"/>
                  <a:pt x="0" y="1006530"/>
                </a:cubicBezTo>
                <a:lnTo>
                  <a:pt x="1875229" y="0"/>
                </a:lnTo>
                <a:cubicBezTo>
                  <a:pt x="1873411" y="794689"/>
                  <a:pt x="1875720" y="1589378"/>
                  <a:pt x="1873902" y="2384067"/>
                </a:cubicBezTo>
                <a:lnTo>
                  <a:pt x="1338" y="3404029"/>
                </a:lnTo>
                <a:close/>
              </a:path>
            </a:pathLst>
          </a:custGeom>
          <a:gradFill rotWithShape="1">
            <a:gsLst>
              <a:gs pos="0">
                <a:srgbClr val="0099FF"/>
              </a:gs>
              <a:gs pos="50000">
                <a:srgbClr val="00C9FF"/>
              </a:gs>
              <a:gs pos="100000">
                <a:srgbClr val="00FFFF"/>
              </a:gs>
            </a:gsLst>
            <a:lin ang="0" scaled="1"/>
          </a:gra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A452C94-F932-4FA4-B966-A02152BA5F2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553270" y="4114800"/>
            <a:ext cx="4735942" cy="2743200"/>
          </a:xfrm>
          <a:prstGeom prst="rtTriangle">
            <a:avLst/>
          </a:prstGeom>
          <a:solidFill>
            <a:srgbClr val="CCCCCD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C13A8-E413-4F55-862A-C511CF8F1C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444"/>
          <a:stretch/>
        </p:blipFill>
        <p:spPr>
          <a:xfrm>
            <a:off x="10289212" y="5303386"/>
            <a:ext cx="1896439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3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6B58-4984-4C3A-A106-EA6C4686C9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3B46F-1C31-4C66-87BB-933E9614FC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992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6000-FC78-4C5F-9205-2DC965F81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440C-F635-460B-A9E6-825CE0A04E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1" y="6400800"/>
            <a:ext cx="4800601" cy="457200"/>
          </a:xfrm>
        </p:spPr>
        <p:txBody>
          <a:bodyPr/>
          <a:lstStyle/>
          <a:p>
            <a:r>
              <a:rPr lang="en-US"/>
              <a:t>ZEBRA TECHNOLOGIES Confidential Restricted</a:t>
            </a:r>
          </a:p>
        </p:txBody>
      </p:sp>
    </p:spTree>
    <p:extLst>
      <p:ext uri="{BB962C8B-B14F-4D97-AF65-F5344CB8AC3E}">
        <p14:creationId xmlns:p14="http://schemas.microsoft.com/office/powerpoint/2010/main" val="2226053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5" y="6340476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7686B-F935-4F84-9AD2-7F9747A8F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03CA4-811D-4810-91D0-5588B9CCA4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776919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50371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931-D60C-45BF-B727-81EF40C1D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6456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1E5D4-1158-486F-80D8-3B926F5AEB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666089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50371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A6439-752F-4EAE-BA36-A9DA45D5B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2900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957A2-98E7-4606-98AE-C18B8B6E5E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393943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5120B3-A679-4361-BBE5-B44731CBB86A}"/>
              </a:ext>
            </a:extLst>
          </p:cNvPr>
          <p:cNvSpPr/>
          <p:nvPr userDrawn="1"/>
        </p:nvSpPr>
        <p:spPr>
          <a:xfrm>
            <a:off x="-1" y="-8249"/>
            <a:ext cx="4205145" cy="68653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0" rIns="121867" bIns="0" rtlCol="0" anchor="ctr"/>
          <a:lstStyle/>
          <a:p>
            <a:pPr marL="0" marR="0" lvl="0" indent="0" algn="ctr" defTabSz="914126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4C61FA3-B671-4289-9759-F226A4D71C0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2102571" y="5639234"/>
            <a:ext cx="2102572" cy="12178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6217" y="1389888"/>
            <a:ext cx="6965913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0" y="457200"/>
            <a:ext cx="3135575" cy="79552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763B-C6C4-4101-B565-E3A3353174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6154" y="457200"/>
            <a:ext cx="6965913" cy="795528"/>
          </a:xfrm>
        </p:spPr>
        <p:txBody>
          <a:bodyPr/>
          <a:lstStyle>
            <a:lvl1pPr marL="0" indent="0">
              <a:buNone/>
              <a:defRPr sz="2799"/>
            </a:lvl1pPr>
          </a:lstStyle>
          <a:p>
            <a:pPr lvl="0"/>
            <a:r>
              <a:rPr lang="en-US"/>
              <a:t>Click to enter headline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C78788-8B9F-401C-8E79-E3B3BD414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988" y="2304288"/>
            <a:ext cx="6965950" cy="40965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524CC-33BB-4E22-BEDC-4F7424BD7B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852344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857483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857483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05721-C91A-437D-9E47-2408E1F72CAE}"/>
              </a:ext>
            </a:extLst>
          </p:cNvPr>
          <p:cNvSpPr/>
          <p:nvPr userDrawn="1"/>
        </p:nvSpPr>
        <p:spPr>
          <a:xfrm>
            <a:off x="10281372" y="457201"/>
            <a:ext cx="1904279" cy="640080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993D291-07E9-4C4D-A516-DFA6210DB7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7913401" y="5486400"/>
            <a:ext cx="2367971" cy="1371600"/>
          </a:xfrm>
          <a:prstGeom prst="rtTriangle">
            <a:avLst/>
          </a:prstGeom>
          <a:solidFill>
            <a:srgbClr val="CCCCCD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9E04FAB-E76C-4262-B9A3-5A1C48CC15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270489" y="456074"/>
            <a:ext cx="1919740" cy="11119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BE60-5CC1-4AA0-8D1C-B0A0F5DF7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857707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B43A6-77F9-43F8-88E2-864AE34BA5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41253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FFFFFF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9DAAC-A724-45DF-B432-52FDA19FF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2275"/>
            <a:ext cx="11274552" cy="464515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2F491-A7B4-4B38-A8CD-56D0581B59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44710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E35B7-CA20-455C-8BD1-F0C6854E20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06550"/>
            <a:ext cx="11274552" cy="464515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01459-B2BB-4B27-BA65-4586734C10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721772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A8F-1784-4881-B45F-FC94A0852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6" y="1344168"/>
            <a:ext cx="8721104" cy="9235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2D2C2-B670-4548-98A6-464D571842BA}"/>
              </a:ext>
            </a:extLst>
          </p:cNvPr>
          <p:cNvSpPr/>
          <p:nvPr userDrawn="1"/>
        </p:nvSpPr>
        <p:spPr>
          <a:xfrm>
            <a:off x="10512854" y="0"/>
            <a:ext cx="1697730" cy="6858000"/>
          </a:xfrm>
          <a:prstGeom prst="rect">
            <a:avLst/>
          </a:prstGeom>
          <a:solidFill>
            <a:srgbClr val="00C9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0AEBD-6812-4AA1-AFCB-BB7CF467D339}"/>
              </a:ext>
            </a:extLst>
          </p:cNvPr>
          <p:cNvSpPr/>
          <p:nvPr userDrawn="1"/>
        </p:nvSpPr>
        <p:spPr>
          <a:xfrm>
            <a:off x="10512635" y="0"/>
            <a:ext cx="1697730" cy="3449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506B7F3-32B6-4800-9FAF-E17558EDB79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509905" y="344994"/>
            <a:ext cx="1713036" cy="992242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29938-24A5-481D-8346-4B88E5DD5B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4915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 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F08EA5-4D48-4D48-8228-9A10C78FD2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5"/>
            <a:ext cx="1603262" cy="515889"/>
          </a:xfrm>
          <a:prstGeom prst="rect">
            <a:avLst/>
          </a:prstGeom>
          <a:noFill/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7AD1C1C-A3A9-4D31-8E6C-2418DF14BD78}"/>
              </a:ext>
            </a:extLst>
          </p:cNvPr>
          <p:cNvSpPr txBox="1">
            <a:spLocks/>
          </p:cNvSpPr>
          <p:nvPr userDrawn="1"/>
        </p:nvSpPr>
        <p:spPr>
          <a:xfrm>
            <a:off x="10921623" y="6314298"/>
            <a:ext cx="1054189" cy="36618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044E51-BF79-AF42-BAC5-B771B1D9D8E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4779F-B41E-4191-B887-C19504DE940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5"/>
            <a:ext cx="1603262" cy="515889"/>
          </a:xfrm>
          <a:prstGeom prst="rect">
            <a:avLst/>
          </a:prstGeom>
          <a:noFill/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AAAFA79D-0CD4-4ED4-841D-71409F0CB99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068058" y="4403761"/>
            <a:ext cx="4237073" cy="245424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C1639-CF78-4C0D-BF70-E0AD93858952}"/>
              </a:ext>
            </a:extLst>
          </p:cNvPr>
          <p:cNvSpPr/>
          <p:nvPr userDrawn="1"/>
        </p:nvSpPr>
        <p:spPr>
          <a:xfrm>
            <a:off x="9305131" y="0"/>
            <a:ext cx="2880519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C9D0D1B-1556-45DE-8E62-58DF6823BCE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293261" y="5189519"/>
            <a:ext cx="2880517" cy="1668482"/>
          </a:xfrm>
          <a:prstGeom prst="rtTriangle">
            <a:avLst/>
          </a:prstGeom>
          <a:solidFill>
            <a:srgbClr val="666666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9089262-F6A2-4435-9664-EDC788B685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9305130" y="1477258"/>
            <a:ext cx="2880519" cy="1668483"/>
          </a:xfrm>
          <a:prstGeom prst="rtTriangle">
            <a:avLst/>
          </a:prstGeom>
          <a:solidFill>
            <a:srgbClr val="CCCCCC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51C97-1B13-4560-8381-70F9ADDDF195}"/>
              </a:ext>
            </a:extLst>
          </p:cNvPr>
          <p:cNvSpPr/>
          <p:nvPr userDrawn="1"/>
        </p:nvSpPr>
        <p:spPr>
          <a:xfrm>
            <a:off x="9305130" y="1"/>
            <a:ext cx="2880519" cy="1476651"/>
          </a:xfrm>
          <a:prstGeom prst="rect">
            <a:avLst/>
          </a:prstGeom>
          <a:solidFill>
            <a:srgbClr val="CCCCCC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50998-929C-4644-BB91-330DFDB89C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493008"/>
            <a:ext cx="2881313" cy="333375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pPr lvl="0"/>
            <a:r>
              <a:rPr lang="en-US"/>
              <a:t>Enter Month, Year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A3CC-D0F4-4DEB-AFEA-B07A0366D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2788920"/>
            <a:ext cx="7130564" cy="480131"/>
          </a:xfrm>
        </p:spPr>
        <p:txBody>
          <a:bodyPr lIns="0" rIns="0">
            <a:normAutofit/>
          </a:bodyPr>
          <a:lstStyle>
            <a:lvl1pPr>
              <a:defRPr/>
            </a:lvl1pPr>
          </a:lstStyle>
          <a:p>
            <a:r>
              <a:rPr lang="en-US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337046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1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326195" y="2312313"/>
            <a:ext cx="6856214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3A3AD4D7-FC6D-4D62-8B0A-987E74EA3CA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0" y="5486400"/>
            <a:ext cx="2367971" cy="137160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DE86CAA-FCF2-4490-897B-F9A069E52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ADE2-0CA9-4B9A-8279-B953E8FD3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01913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065BD-3662-42AB-85A2-57537E7C1A7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315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C7B7-43B1-4111-854D-7C16712CE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C44B1-010E-4C1C-8A26-6821D71AB5D9}"/>
              </a:ext>
            </a:extLst>
          </p:cNvPr>
          <p:cNvSpPr/>
          <p:nvPr userDrawn="1"/>
        </p:nvSpPr>
        <p:spPr>
          <a:xfrm>
            <a:off x="9596200" y="893"/>
            <a:ext cx="2589450" cy="6856214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051460E-F6C8-492A-B064-FE9A1A863B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596200" y="5352086"/>
            <a:ext cx="2589450" cy="1505023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41616A7-DF3C-4E5E-AFE3-77BE4E404B8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4400818" y="3844107"/>
            <a:ext cx="5206528" cy="3015777"/>
          </a:xfrm>
          <a:prstGeom prst="rtTriangle">
            <a:avLst/>
          </a:prstGeom>
          <a:gradFill rotWithShape="1">
            <a:gsLst>
              <a:gs pos="0">
                <a:srgbClr val="00FFFF"/>
              </a:gs>
              <a:gs pos="40000">
                <a:srgbClr val="00C9FF"/>
              </a:gs>
              <a:gs pos="79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D448DBE-7BD0-45C5-BE91-5CC69B728194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5107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06E8-A757-4D7D-BA29-B00E4D670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C03B-4C9A-4C64-92B4-10A027EE2F2F}"/>
              </a:ext>
            </a:extLst>
          </p:cNvPr>
          <p:cNvSpPr/>
          <p:nvPr userDrawn="1"/>
        </p:nvSpPr>
        <p:spPr>
          <a:xfrm>
            <a:off x="9901443" y="893"/>
            <a:ext cx="2307103" cy="6856214"/>
          </a:xfrm>
          <a:prstGeom prst="rect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C5831F1-3A81-49F1-A28E-A83FC662F0C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 flipV="1">
            <a:off x="7594345" y="-1"/>
            <a:ext cx="2318970" cy="1343219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EE23220-23CE-4C57-B25F-29B45A16F08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9889571" y="-2"/>
            <a:ext cx="2318973" cy="1343221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CAAD04-268E-4987-A8D4-4F6D39BC6FCD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919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6" y="1517904"/>
            <a:ext cx="10980212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47" y="2542783"/>
            <a:ext cx="10980211" cy="1578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36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5" r:id="rId6"/>
    <p:sldLayoutId id="2147484237" r:id="rId7"/>
  </p:sldLayoutIdLs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1775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73038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6" y="1344168"/>
            <a:ext cx="6070035" cy="923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enter 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FF35A-829B-4AB3-A2FA-785D3A778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19F85D4-6AC3-4CF9-A1A5-831DFC2C2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</p:sldLayoutIdLst>
  <p:hf hdr="0" ft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0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457200"/>
            <a:ext cx="11198483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2" y="1691640"/>
            <a:ext cx="11225908" cy="44695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DA1E6-F92D-4563-8D9B-4B23C69F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9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5" r:id="rId10"/>
    <p:sldLayoutId id="2147484196" r:id="rId11"/>
    <p:sldLayoutId id="2147484197" r:id="rId12"/>
    <p:sldLayoutId id="2147484236" r:id="rId13"/>
    <p:sldLayoutId id="2147484235" r:id="rId14"/>
    <p:sldLayoutId id="2147484198" r:id="rId15"/>
    <p:sldLayoutId id="2147484239" r:id="rId16"/>
  </p:sldLayoutIdLst>
  <p:hf hdr="0" ft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defTabSz="914126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73038" algn="l" defTabSz="914126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457200"/>
            <a:ext cx="11198483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2" y="1691640"/>
            <a:ext cx="11198482" cy="4306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DA1E6-F92D-4563-8D9B-4B23C69F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6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</p:sldLayoutIdLst>
  <p:hf hdr="0" ft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defTabSz="914126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73038" algn="l" defTabSz="914126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457200"/>
            <a:ext cx="4479393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2" y="1413895"/>
            <a:ext cx="4479393" cy="1578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82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</p:sldLayoutIdLst>
  <p:hf hdr="0" ft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defTabSz="914126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73038" algn="l" defTabSz="914126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0" y="1243584"/>
            <a:ext cx="5521538" cy="7680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B6C62-CAD2-4608-A684-F81B21140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8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19F85D4-6AC3-4CF9-A1A5-831DFC2C2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106FD-E1BB-42F3-AFC3-D6ACEC545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1581912" cy="457200"/>
          </a:xfrm>
          <a:prstGeom prst="rect">
            <a:avLst/>
          </a:prstGeom>
        </p:spPr>
        <p:txBody>
          <a:bodyPr vert="horz" lIns="182880" tIns="0" rIns="0" bIns="182880" rtlCol="0" anchor="b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/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1132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6" r:id="rId3"/>
    <p:sldLayoutId id="2147484107" r:id="rId4"/>
  </p:sldLayoutIdLs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49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0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F20DCA7-7F25-4016-A85F-017C8645D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5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229" r:id="rId2"/>
    <p:sldLayoutId id="2147484015" r:id="rId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457200"/>
            <a:ext cx="11198483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2" y="1691640"/>
            <a:ext cx="11225908" cy="44695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DA1E6-F92D-4563-8D9B-4B23C69F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91B9C1B-2601-4466-B36D-921C0C76E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" y="6400800"/>
            <a:ext cx="2692400" cy="457200"/>
          </a:xfrm>
          <a:prstGeom prst="rect">
            <a:avLst/>
          </a:prstGeom>
        </p:spPr>
        <p:txBody>
          <a:bodyPr vert="horz" lIns="182880" tIns="0" rIns="0" bIns="182880" rtlCol="0" anchor="b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/>
              <a:t>ZEBRA TECHNOLOGIES Confidential Restricted</a:t>
            </a:r>
          </a:p>
        </p:txBody>
      </p:sp>
    </p:spTree>
    <p:extLst>
      <p:ext uri="{BB962C8B-B14F-4D97-AF65-F5344CB8AC3E}">
        <p14:creationId xmlns:p14="http://schemas.microsoft.com/office/powerpoint/2010/main" val="225606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defTabSz="914126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73038" algn="l" defTabSz="914126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bra.sharepoint.com/sites/BatteryProgramm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5AD12A-8710-4EB6-9E43-685F9457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2" y="1258402"/>
            <a:ext cx="9035091" cy="4829131"/>
          </a:xfrm>
        </p:spPr>
        <p:txBody>
          <a:bodyPr/>
          <a:lstStyle/>
          <a:p>
            <a:r>
              <a:rPr lang="en-US" sz="4400" dirty="0"/>
              <a:t> very</a:t>
            </a:r>
            <a:br>
              <a:rPr lang="en-US" sz="4400" dirty="0"/>
            </a:br>
            <a:r>
              <a:rPr lang="en-US" sz="4400" dirty="0"/>
              <a:t>A ^ short introduction to the Battery Programming Box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Boot Camp 2022</a:t>
            </a:r>
            <a:br>
              <a:rPr lang="en-US" sz="4400" dirty="0"/>
            </a:br>
            <a:endParaRPr lang="en-US" sz="4400" dirty="0"/>
          </a:p>
          <a:p>
            <a:endParaRPr lang="en-US" sz="4400" dirty="0"/>
          </a:p>
        </p:txBody>
      </p:sp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64BD3FD5-854C-4A20-8FE8-BE938EAA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389495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D4968DF4-5D43-4794-8D82-A9AADD5DF822}"/>
              </a:ext>
            </a:extLst>
          </p:cNvPr>
          <p:cNvSpPr txBox="1"/>
          <p:nvPr/>
        </p:nvSpPr>
        <p:spPr>
          <a:xfrm>
            <a:off x="347400" y="226928"/>
            <a:ext cx="8368920" cy="5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D749F"/>
                </a:solidFill>
                <a:latin typeface="Arial"/>
              </a:rPr>
              <a:t>Device Overview</a:t>
            </a:r>
            <a:endParaRPr lang="en-US" sz="3200" b="0" strike="noStrike" spc="-1" dirty="0">
              <a:solidFill>
                <a:srgbClr val="0D749F"/>
              </a:solidFill>
              <a:latin typeface="Arial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3A7C748-041A-4E8D-9527-21B7D335962D}"/>
              </a:ext>
            </a:extLst>
          </p:cNvPr>
          <p:cNvSpPr txBox="1"/>
          <p:nvPr/>
        </p:nvSpPr>
        <p:spPr>
          <a:xfrm>
            <a:off x="347399" y="898626"/>
            <a:ext cx="9211468" cy="4054374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Small device used to access battery ICs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Reads/Writes EEPROM, Auth IC, and Gas Gauge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USB interface, appears as a serial port and 2MB Flash drive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imple command line interface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rag 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&amp;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drop files to/from the 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drive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Supports most Zebra terminal battery types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Status LED for connection/battery status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Terminal strip for battery socket connections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Device parts cost is ~$50 each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Footer Placeholder 3_1">
            <a:extLst>
              <a:ext uri="{FF2B5EF4-FFF2-40B4-BE49-F238E27FC236}">
                <a16:creationId xmlns:a16="http://schemas.microsoft.com/office/drawing/2014/main" id="{19F6C6DB-554F-4E5F-A9AA-040C7DA42471}"/>
              </a:ext>
            </a:extLst>
          </p:cNvPr>
          <p:cNvSpPr txBox="1"/>
          <p:nvPr/>
        </p:nvSpPr>
        <p:spPr>
          <a:xfrm>
            <a:off x="9293705" y="6493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7F7F7F"/>
                </a:solidFill>
                <a:latin typeface="Arial"/>
                <a:ea typeface="Arial"/>
              </a:rPr>
              <a:t>Zebra Confidential: For Internal Use Only</a:t>
            </a:r>
            <a:endParaRPr lang="en-US" sz="800" b="1" strike="noStrike" spc="-1" dirty="0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67154-2EC6-41FF-AC7D-A13F96B2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059533" y="2607733"/>
            <a:ext cx="5013934" cy="388558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8654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_1">
            <a:extLst>
              <a:ext uri="{FF2B5EF4-FFF2-40B4-BE49-F238E27FC236}">
                <a16:creationId xmlns:a16="http://schemas.microsoft.com/office/drawing/2014/main" id="{CDD321B2-18DB-41EB-AC92-CA86299AD35C}"/>
              </a:ext>
            </a:extLst>
          </p:cNvPr>
          <p:cNvSpPr txBox="1"/>
          <p:nvPr/>
        </p:nvSpPr>
        <p:spPr>
          <a:xfrm>
            <a:off x="9293705" y="6493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7F7F7F"/>
                </a:solidFill>
                <a:latin typeface="Arial"/>
                <a:ea typeface="Arial"/>
              </a:rPr>
              <a:t>Zebra Confidential: For Internal Use Only</a:t>
            </a:r>
            <a:endParaRPr lang="en-US" sz="800" b="1" strike="noStrike" spc="-1" dirty="0">
              <a:latin typeface="Times New Roman"/>
            </a:endParaRPr>
          </a:p>
        </p:txBody>
      </p:sp>
      <p:sp>
        <p:nvSpPr>
          <p:cNvPr id="3" name="Title 13_1">
            <a:extLst>
              <a:ext uri="{FF2B5EF4-FFF2-40B4-BE49-F238E27FC236}">
                <a16:creationId xmlns:a16="http://schemas.microsoft.com/office/drawing/2014/main" id="{F3D00685-1701-488B-B26A-78A94CCA6122}"/>
              </a:ext>
            </a:extLst>
          </p:cNvPr>
          <p:cNvSpPr txBox="1"/>
          <p:nvPr/>
        </p:nvSpPr>
        <p:spPr>
          <a:xfrm>
            <a:off x="347400" y="252333"/>
            <a:ext cx="8368920" cy="5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D749F"/>
                </a:solidFill>
                <a:latin typeface="Arial"/>
              </a:rPr>
              <a:t>Batteries Supported</a:t>
            </a:r>
            <a:endParaRPr lang="en-US" sz="3200" b="0" strike="noStrike" spc="-1">
              <a:solidFill>
                <a:srgbClr val="0D749F"/>
              </a:solidFill>
              <a:latin typeface="Arial"/>
            </a:endParaRPr>
          </a:p>
        </p:txBody>
      </p:sp>
      <p:sp>
        <p:nvSpPr>
          <p:cNvPr id="4" name="TextBox 6_2">
            <a:extLst>
              <a:ext uri="{FF2B5EF4-FFF2-40B4-BE49-F238E27FC236}">
                <a16:creationId xmlns:a16="http://schemas.microsoft.com/office/drawing/2014/main" id="{D2F612AD-2665-4A4E-9A0D-CBBA70AC122A}"/>
              </a:ext>
            </a:extLst>
          </p:cNvPr>
          <p:cNvSpPr/>
          <p:nvPr/>
        </p:nvSpPr>
        <p:spPr>
          <a:xfrm>
            <a:off x="891720" y="831213"/>
            <a:ext cx="7383240" cy="142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ontent Placeholder 7_2">
            <a:extLst>
              <a:ext uri="{FF2B5EF4-FFF2-40B4-BE49-F238E27FC236}">
                <a16:creationId xmlns:a16="http://schemas.microsoft.com/office/drawing/2014/main" id="{DC3F2850-1A25-4769-8315-F6A14FC54967}"/>
              </a:ext>
            </a:extLst>
          </p:cNvPr>
          <p:cNvSpPr txBox="1"/>
          <p:nvPr/>
        </p:nvSpPr>
        <p:spPr>
          <a:xfrm>
            <a:off x="387360" y="1116693"/>
            <a:ext cx="10382240" cy="4363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MPA2 Smart Batteries (MC33 legacy)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Pollux batts (TC70)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PP+ Batts (TC70X, TC51, TC8000, MC18, etc.)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Value tier (TC21, MC22, etc.)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PP+ V2 (New GG) (Jaws, etc.)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Hardware support for BLE battery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Simulate terminal power modes (on, off, suspended)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Simulate battery in &amp; out of terminal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Hardware can support Zebra printer 2 cell packs</a:t>
            </a:r>
          </a:p>
        </p:txBody>
      </p:sp>
    </p:spTree>
    <p:extLst>
      <p:ext uri="{BB962C8B-B14F-4D97-AF65-F5344CB8AC3E}">
        <p14:creationId xmlns:p14="http://schemas.microsoft.com/office/powerpoint/2010/main" val="245166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_1">
            <a:extLst>
              <a:ext uri="{FF2B5EF4-FFF2-40B4-BE49-F238E27FC236}">
                <a16:creationId xmlns:a16="http://schemas.microsoft.com/office/drawing/2014/main" id="{CDD321B2-18DB-41EB-AC92-CA86299AD35C}"/>
              </a:ext>
            </a:extLst>
          </p:cNvPr>
          <p:cNvSpPr txBox="1"/>
          <p:nvPr/>
        </p:nvSpPr>
        <p:spPr>
          <a:xfrm>
            <a:off x="9293705" y="6493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7F7F7F"/>
                </a:solidFill>
                <a:latin typeface="Arial"/>
                <a:ea typeface="Arial"/>
              </a:rPr>
              <a:t>Zebra Confidential: For Internal Use Only</a:t>
            </a:r>
            <a:endParaRPr lang="en-US" sz="800" b="1" strike="noStrike" spc="-1" dirty="0">
              <a:latin typeface="Times New Roman"/>
            </a:endParaRPr>
          </a:p>
        </p:txBody>
      </p:sp>
      <p:sp>
        <p:nvSpPr>
          <p:cNvPr id="13" name="Title 13_0">
            <a:extLst>
              <a:ext uri="{FF2B5EF4-FFF2-40B4-BE49-F238E27FC236}">
                <a16:creationId xmlns:a16="http://schemas.microsoft.com/office/drawing/2014/main" id="{EC9DC802-A089-4647-A621-5B12617F434D}"/>
              </a:ext>
            </a:extLst>
          </p:cNvPr>
          <p:cNvSpPr txBox="1"/>
          <p:nvPr/>
        </p:nvSpPr>
        <p:spPr>
          <a:xfrm>
            <a:off x="347400" y="210002"/>
            <a:ext cx="8368920" cy="5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D749F"/>
                </a:solidFill>
                <a:latin typeface="Arial"/>
              </a:rPr>
              <a:t>Capabilities</a:t>
            </a:r>
            <a:endParaRPr lang="en-US" sz="3200" b="0" strike="noStrike" spc="-1" dirty="0">
              <a:solidFill>
                <a:srgbClr val="0D749F"/>
              </a:solidFill>
              <a:latin typeface="Arial"/>
            </a:endParaRPr>
          </a:p>
        </p:txBody>
      </p:sp>
      <p:sp>
        <p:nvSpPr>
          <p:cNvPr id="14" name="TextBox 6_1">
            <a:extLst>
              <a:ext uri="{FF2B5EF4-FFF2-40B4-BE49-F238E27FC236}">
                <a16:creationId xmlns:a16="http://schemas.microsoft.com/office/drawing/2014/main" id="{025F870E-6830-4351-923C-36DEDB968588}"/>
              </a:ext>
            </a:extLst>
          </p:cNvPr>
          <p:cNvSpPr/>
          <p:nvPr/>
        </p:nvSpPr>
        <p:spPr>
          <a:xfrm>
            <a:off x="891720" y="1322280"/>
            <a:ext cx="7383240" cy="142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" name="Content Placeholder 7_1">
            <a:extLst>
              <a:ext uri="{FF2B5EF4-FFF2-40B4-BE49-F238E27FC236}">
                <a16:creationId xmlns:a16="http://schemas.microsoft.com/office/drawing/2014/main" id="{97BE39FB-85CA-42A1-87D1-AA8B1E2DA312}"/>
              </a:ext>
            </a:extLst>
          </p:cNvPr>
          <p:cNvSpPr txBox="1"/>
          <p:nvPr/>
        </p:nvSpPr>
        <p:spPr>
          <a:xfrm>
            <a:off x="387359" y="915521"/>
            <a:ext cx="11237374" cy="4792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Read\write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EEPROM/Auth IC hex file data to/from internal 2MB drive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Validate battery data to check for errors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Authenticate the Auth IC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Display battery voltage and thermistor resistance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Display battery EEPROM/Auth IC data in human readable form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Part number, revision, JEITA data, etc.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Display gas gauge data in human readable form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Cycle count, accumulated charge, time since first use, status registers, etc.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Update/replace EEPROM/Auth IC hex data</a:t>
            </a:r>
          </a:p>
          <a:p>
            <a:pPr marL="514440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Update Gas Gauge data &amp; firmware</a:t>
            </a:r>
          </a:p>
        </p:txBody>
      </p:sp>
    </p:spTree>
    <p:extLst>
      <p:ext uri="{BB962C8B-B14F-4D97-AF65-F5344CB8AC3E}">
        <p14:creationId xmlns:p14="http://schemas.microsoft.com/office/powerpoint/2010/main" val="367831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_1">
            <a:extLst>
              <a:ext uri="{FF2B5EF4-FFF2-40B4-BE49-F238E27FC236}">
                <a16:creationId xmlns:a16="http://schemas.microsoft.com/office/drawing/2014/main" id="{CDD321B2-18DB-41EB-AC92-CA86299AD35C}"/>
              </a:ext>
            </a:extLst>
          </p:cNvPr>
          <p:cNvSpPr txBox="1"/>
          <p:nvPr/>
        </p:nvSpPr>
        <p:spPr>
          <a:xfrm>
            <a:off x="9293705" y="6493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7F7F7F"/>
                </a:solidFill>
                <a:latin typeface="Arial"/>
                <a:ea typeface="Arial"/>
              </a:rPr>
              <a:t>Zebra Confidential: For Internal Use Only</a:t>
            </a:r>
            <a:endParaRPr lang="en-US" sz="800" b="1" strike="noStrike" spc="-1" dirty="0">
              <a:latin typeface="Times New Roman"/>
            </a:endParaRPr>
          </a:p>
        </p:txBody>
      </p:sp>
      <p:sp>
        <p:nvSpPr>
          <p:cNvPr id="3" name="Title 13_0">
            <a:extLst>
              <a:ext uri="{FF2B5EF4-FFF2-40B4-BE49-F238E27FC236}">
                <a16:creationId xmlns:a16="http://schemas.microsoft.com/office/drawing/2014/main" id="{C3D32AB9-A5CB-4799-9145-29853CD48AE9}"/>
              </a:ext>
            </a:extLst>
          </p:cNvPr>
          <p:cNvSpPr txBox="1"/>
          <p:nvPr/>
        </p:nvSpPr>
        <p:spPr>
          <a:xfrm>
            <a:off x="347400" y="210002"/>
            <a:ext cx="8368920" cy="5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pc="-1" dirty="0">
                <a:solidFill>
                  <a:srgbClr val="0D749F"/>
                </a:solidFill>
                <a:latin typeface="Arial"/>
              </a:rPr>
              <a:t>Uses</a:t>
            </a:r>
            <a:endParaRPr lang="en-US" sz="3200" b="0" strike="noStrike" spc="-1" dirty="0">
              <a:solidFill>
                <a:srgbClr val="0D749F"/>
              </a:solidFill>
              <a:latin typeface="Arial"/>
            </a:endParaRPr>
          </a:p>
        </p:txBody>
      </p:sp>
      <p:sp>
        <p:nvSpPr>
          <p:cNvPr id="4" name="Content Placeholder 7_1">
            <a:extLst>
              <a:ext uri="{FF2B5EF4-FFF2-40B4-BE49-F238E27FC236}">
                <a16:creationId xmlns:a16="http://schemas.microsoft.com/office/drawing/2014/main" id="{F067A0C0-A356-4C58-86C2-30DEE54C3B80}"/>
              </a:ext>
            </a:extLst>
          </p:cNvPr>
          <p:cNvSpPr txBox="1"/>
          <p:nvPr/>
        </p:nvSpPr>
        <p:spPr>
          <a:xfrm>
            <a:off x="387359" y="780048"/>
            <a:ext cx="11237374" cy="5713271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Engineering/Testing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Creating batteries with know errors to check terminal/toaster firmware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Updating battery/gas gauge data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Jaws “0%” batts that had bad GG data &amp; old firmware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Jaws 1.5X batts shipped before correct hex/GG files were ready</a:t>
            </a:r>
          </a:p>
          <a:p>
            <a:pPr marL="514440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ECRT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Checking batteries from customers for errors/bad data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Checking number of cycles/SOH of batteries</a:t>
            </a:r>
          </a:p>
          <a:p>
            <a:pPr marL="514440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Service (ZBAT)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Battery programmer software used in c based Python library for ZBAT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Handles battery validation and authentication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Does data extraction: Part#, Cycles, SOH, etc. Saves $ on testing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Corrupted EEPROM repair, saves $ on replacing batteries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1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_1">
            <a:extLst>
              <a:ext uri="{FF2B5EF4-FFF2-40B4-BE49-F238E27FC236}">
                <a16:creationId xmlns:a16="http://schemas.microsoft.com/office/drawing/2014/main" id="{CDD321B2-18DB-41EB-AC92-CA86299AD35C}"/>
              </a:ext>
            </a:extLst>
          </p:cNvPr>
          <p:cNvSpPr txBox="1"/>
          <p:nvPr/>
        </p:nvSpPr>
        <p:spPr>
          <a:xfrm>
            <a:off x="9293705" y="6493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7F7F7F"/>
                </a:solidFill>
                <a:latin typeface="Arial"/>
                <a:ea typeface="Arial"/>
              </a:rPr>
              <a:t>Zebra Confidential: For Internal Use Only</a:t>
            </a:r>
            <a:endParaRPr lang="en-US" sz="800" b="1" strike="noStrike" spc="-1" dirty="0">
              <a:latin typeface="Times New Roman"/>
            </a:endParaRPr>
          </a:p>
        </p:txBody>
      </p:sp>
      <p:sp>
        <p:nvSpPr>
          <p:cNvPr id="3" name="Title 13_0">
            <a:extLst>
              <a:ext uri="{FF2B5EF4-FFF2-40B4-BE49-F238E27FC236}">
                <a16:creationId xmlns:a16="http://schemas.microsoft.com/office/drawing/2014/main" id="{B8EAD705-A31C-420A-AF08-6BC6A328B0E2}"/>
              </a:ext>
            </a:extLst>
          </p:cNvPr>
          <p:cNvSpPr txBox="1"/>
          <p:nvPr/>
        </p:nvSpPr>
        <p:spPr>
          <a:xfrm>
            <a:off x="347400" y="210002"/>
            <a:ext cx="8368920" cy="5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D749F"/>
                </a:solidFill>
                <a:latin typeface="Arial"/>
              </a:rPr>
              <a:t>Going Forward</a:t>
            </a:r>
            <a:endParaRPr lang="en-US" sz="3200" b="0" strike="noStrike" spc="-1" dirty="0">
              <a:solidFill>
                <a:srgbClr val="0D749F"/>
              </a:solidFill>
              <a:latin typeface="Arial"/>
            </a:endParaRPr>
          </a:p>
        </p:txBody>
      </p:sp>
      <p:sp>
        <p:nvSpPr>
          <p:cNvPr id="4" name="Content Placeholder 7_1">
            <a:extLst>
              <a:ext uri="{FF2B5EF4-FFF2-40B4-BE49-F238E27FC236}">
                <a16:creationId xmlns:a16="http://schemas.microsoft.com/office/drawing/2014/main" id="{41D33BC0-E964-4876-B1DF-980CC4F1185F}"/>
              </a:ext>
            </a:extLst>
          </p:cNvPr>
          <p:cNvSpPr txBox="1"/>
          <p:nvPr/>
        </p:nvSpPr>
        <p:spPr>
          <a:xfrm>
            <a:off x="387359" y="780048"/>
            <a:ext cx="11237374" cy="5713271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Additional battery support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Zebra printer batteries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Battery validation/authentication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Displaying battery data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BLE batteries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esting BLE beaconing functions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Displaying BLE micro data</a:t>
            </a:r>
          </a:p>
          <a:p>
            <a:pPr marL="1733427" lvl="2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Programming BLE micro</a:t>
            </a:r>
          </a:p>
          <a:p>
            <a:pPr marL="514440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Add reading/writing of GG manufacturer blocks hex data</a:t>
            </a:r>
          </a:p>
          <a:p>
            <a:pPr marL="514440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ZBAT Library updates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Add GG update capability</a:t>
            </a:r>
          </a:p>
          <a:p>
            <a:pPr marL="1123933" lvl="1" indent="-514080"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Add V2 PP+ battery support</a:t>
            </a:r>
          </a:p>
        </p:txBody>
      </p:sp>
    </p:spTree>
    <p:extLst>
      <p:ext uri="{BB962C8B-B14F-4D97-AF65-F5344CB8AC3E}">
        <p14:creationId xmlns:p14="http://schemas.microsoft.com/office/powerpoint/2010/main" val="27833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_1">
            <a:extLst>
              <a:ext uri="{FF2B5EF4-FFF2-40B4-BE49-F238E27FC236}">
                <a16:creationId xmlns:a16="http://schemas.microsoft.com/office/drawing/2014/main" id="{CDD321B2-18DB-41EB-AC92-CA86299AD35C}"/>
              </a:ext>
            </a:extLst>
          </p:cNvPr>
          <p:cNvSpPr txBox="1"/>
          <p:nvPr/>
        </p:nvSpPr>
        <p:spPr>
          <a:xfrm>
            <a:off x="9293705" y="6493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7F7F7F"/>
                </a:solidFill>
                <a:latin typeface="Arial"/>
                <a:ea typeface="Arial"/>
              </a:rPr>
              <a:t>Zebra Confidential: For Internal Use Only</a:t>
            </a:r>
            <a:endParaRPr lang="en-US" sz="800" b="1" strike="noStrike" spc="-1" dirty="0">
              <a:latin typeface="Times New Roman"/>
            </a:endParaRPr>
          </a:p>
        </p:txBody>
      </p:sp>
      <p:sp>
        <p:nvSpPr>
          <p:cNvPr id="3" name="Title 13_6">
            <a:extLst>
              <a:ext uri="{FF2B5EF4-FFF2-40B4-BE49-F238E27FC236}">
                <a16:creationId xmlns:a16="http://schemas.microsoft.com/office/drawing/2014/main" id="{598AA0DA-0F9A-47BE-9291-0E14A3474008}"/>
              </a:ext>
            </a:extLst>
          </p:cNvPr>
          <p:cNvSpPr txBox="1"/>
          <p:nvPr/>
        </p:nvSpPr>
        <p:spPr>
          <a:xfrm>
            <a:off x="347400" y="15259"/>
            <a:ext cx="8368920" cy="5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D749F"/>
                </a:solidFill>
                <a:latin typeface="Arial"/>
              </a:rPr>
              <a:t>SharePoint Site</a:t>
            </a:r>
            <a:endParaRPr lang="en-US" sz="3200" b="0" strike="noStrike" spc="-1">
              <a:solidFill>
                <a:srgbClr val="0D749F"/>
              </a:solidFill>
              <a:latin typeface="Arial"/>
            </a:endParaRPr>
          </a:p>
        </p:txBody>
      </p:sp>
      <p:sp>
        <p:nvSpPr>
          <p:cNvPr id="4" name="TextBox 6_7">
            <a:extLst>
              <a:ext uri="{FF2B5EF4-FFF2-40B4-BE49-F238E27FC236}">
                <a16:creationId xmlns:a16="http://schemas.microsoft.com/office/drawing/2014/main" id="{8E1476F6-FA9F-4215-A3D3-9309677E200A}"/>
              </a:ext>
            </a:extLst>
          </p:cNvPr>
          <p:cNvSpPr/>
          <p:nvPr/>
        </p:nvSpPr>
        <p:spPr>
          <a:xfrm>
            <a:off x="891720" y="594139"/>
            <a:ext cx="7383240" cy="142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ontent Placeholder 7_7">
            <a:extLst>
              <a:ext uri="{FF2B5EF4-FFF2-40B4-BE49-F238E27FC236}">
                <a16:creationId xmlns:a16="http://schemas.microsoft.com/office/drawing/2014/main" id="{3F2F1EF8-D98B-405F-A432-6610854E8FA0}"/>
              </a:ext>
            </a:extLst>
          </p:cNvPr>
          <p:cNvSpPr txBox="1"/>
          <p:nvPr/>
        </p:nvSpPr>
        <p:spPr>
          <a:xfrm>
            <a:off x="133358" y="1300389"/>
            <a:ext cx="8299440" cy="5116728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PDF Manual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TeraTerm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serial terminal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install program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Latest Zebra internal and JDM firmware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Release notes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Windows Battery Data Display program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Display battery data from a hex file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Only works with EEPROM/Auth data</a:t>
            </a: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13648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Make bad hex file Windows program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Creates errors in battery data for testing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Only works with EEPROM/Auth data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92153-C9D6-4DBA-86D8-E1C9DFDFFE4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39467" y="1346196"/>
            <a:ext cx="5237928" cy="3530604"/>
          </a:xfrm>
          <a:prstGeom prst="rect">
            <a:avLst/>
          </a:prstGeom>
          <a:ln w="0">
            <a:noFill/>
          </a:ln>
        </p:spPr>
      </p:pic>
      <p:sp>
        <p:nvSpPr>
          <p:cNvPr id="8" name="Content Placeholder 7_0">
            <a:extLst>
              <a:ext uri="{FF2B5EF4-FFF2-40B4-BE49-F238E27FC236}">
                <a16:creationId xmlns:a16="http://schemas.microsoft.com/office/drawing/2014/main" id="{E8228543-E7B2-487F-8979-5A3BE9CC7BD8}"/>
              </a:ext>
            </a:extLst>
          </p:cNvPr>
          <p:cNvSpPr txBox="1"/>
          <p:nvPr/>
        </p:nvSpPr>
        <p:spPr>
          <a:xfrm>
            <a:off x="1775561" y="626321"/>
            <a:ext cx="8299440" cy="694474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https://zebra.sharepoint.com/sites/BatteryProgrammer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27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7449E9-552A-4D6C-B6AE-42E6FFD5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E9E72CB0-9C40-4790-8E9D-73B4DA8E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53" y="2638425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6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Covers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0079BA"/>
      </a:accent4>
      <a:accent5>
        <a:srgbClr val="999999"/>
      </a:accent5>
      <a:accent6>
        <a:srgbClr val="CCCCCC"/>
      </a:accent6>
      <a:hlink>
        <a:srgbClr val="00A7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s">
  <a:themeElements>
    <a:clrScheme name="Zebra Theme April 20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1E22AA"/>
      </a:accent4>
      <a:accent5>
        <a:srgbClr val="999999"/>
      </a:accent5>
      <a:accent6>
        <a:srgbClr val="CCCCCC"/>
      </a:accent6>
      <a:hlink>
        <a:srgbClr val="00A7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3.xml><?xml version="1.0" encoding="utf-8"?>
<a:theme xmlns:a="http://schemas.openxmlformats.org/drawingml/2006/main" name="Content Basic 1 colum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0079BA"/>
      </a:accent4>
      <a:accent5>
        <a:srgbClr val="999999"/>
      </a:accent5>
      <a:accent6>
        <a:srgbClr val="CCCCCC"/>
      </a:accent6>
      <a:hlink>
        <a:srgbClr val="0079BA"/>
      </a:hlink>
      <a:folHlink>
        <a:srgbClr val="0079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4.xml><?xml version="1.0" encoding="utf-8"?>
<a:theme xmlns:a="http://schemas.openxmlformats.org/drawingml/2006/main" name="Content Basic 2 colum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0079BA"/>
      </a:accent4>
      <a:accent5>
        <a:srgbClr val="999999"/>
      </a:accent5>
      <a:accent6>
        <a:srgbClr val="CCCCCC"/>
      </a:accent6>
      <a:hlink>
        <a:srgbClr val="0079BA"/>
      </a:hlink>
      <a:folHlink>
        <a:srgbClr val="0079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5.xml><?xml version="1.0" encoding="utf-8"?>
<a:theme xmlns:a="http://schemas.openxmlformats.org/drawingml/2006/main" name="Content with Images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0079BA"/>
      </a:accent4>
      <a:accent5>
        <a:srgbClr val="999999"/>
      </a:accent5>
      <a:accent6>
        <a:srgbClr val="CCCCCC"/>
      </a:accent6>
      <a:hlink>
        <a:srgbClr val="0079BA"/>
      </a:hlink>
      <a:folHlink>
        <a:srgbClr val="0079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6.xml><?xml version="1.0" encoding="utf-8"?>
<a:theme xmlns:a="http://schemas.openxmlformats.org/drawingml/2006/main" name="End Slides">
  <a:themeElements>
    <a:clrScheme name="Zebra Theme April 20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1E22AA"/>
      </a:accent4>
      <a:accent5>
        <a:srgbClr val="999999"/>
      </a:accent5>
      <a:accent6>
        <a:srgbClr val="CCCCCC"/>
      </a:accent6>
      <a:hlink>
        <a:srgbClr val="00A7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7.xml><?xml version="1.0" encoding="utf-8"?>
<a:theme xmlns:a="http://schemas.openxmlformats.org/drawingml/2006/main" name="FOR BRAND USE ONLY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0079BA"/>
      </a:accent4>
      <a:accent5>
        <a:srgbClr val="999999"/>
      </a:accent5>
      <a:accent6>
        <a:srgbClr val="CCCCCC"/>
      </a:accent6>
      <a:hlink>
        <a:srgbClr val="00A7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 Basic 1 column">
  <a:themeElements>
    <a:clrScheme name="Zebra Theme April 20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1E22AA"/>
      </a:accent4>
      <a:accent5>
        <a:srgbClr val="999999"/>
      </a:accent5>
      <a:accent6>
        <a:srgbClr val="CCCCCC"/>
      </a:accent6>
      <a:hlink>
        <a:srgbClr val="00A7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10ce60d-9dc5-4114-8312-9c24646b7ee9">
      <UserInfo>
        <DisplayName>Ponce, Sandra</DisplayName>
        <AccountId>1285</AccountId>
        <AccountType/>
      </UserInfo>
      <UserInfo>
        <DisplayName>Pastor, Victor</DisplayName>
        <AccountId>4688</AccountId>
        <AccountType/>
      </UserInfo>
      <UserInfo>
        <DisplayName>Pithers, Claire</DisplayName>
        <AccountId>1456</AccountId>
        <AccountType/>
      </UserInfo>
      <UserInfo>
        <DisplayName>O'donnell, David</DisplayName>
        <AccountId>5475</AccountId>
        <AccountType/>
      </UserInfo>
      <UserInfo>
        <DisplayName>Hilliard, Amy</DisplayName>
        <AccountId>1871</AccountId>
        <AccountType/>
      </UserInfo>
      <UserInfo>
        <DisplayName>Dombach, Daniel</DisplayName>
        <AccountId>2993</AccountId>
        <AccountType/>
      </UserInfo>
      <UserInfo>
        <DisplayName>Joyce, Kelly</DisplayName>
        <AccountId>1922</AccountId>
        <AccountType/>
      </UserInfo>
      <UserInfo>
        <DisplayName>TIMMAN, MITCHEL</DisplayName>
        <AccountId>694</AccountId>
        <AccountType/>
      </UserInfo>
      <UserInfo>
        <DisplayName>Lagescarde, Frederique</DisplayName>
        <AccountId>4782</AccountId>
        <AccountType/>
      </UserInfo>
      <UserInfo>
        <DisplayName>Caballeros,Gina</DisplayName>
        <AccountId>102</AccountId>
        <AccountType/>
      </UserInfo>
      <UserInfo>
        <DisplayName>Parmegiani, Cristina</DisplayName>
        <AccountId>840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D2545BAE56B84BA9C4BB6E0AC93FB8" ma:contentTypeVersion="6" ma:contentTypeDescription="Create a new document." ma:contentTypeScope="" ma:versionID="90a3bbec1aab1957202711697d44574f">
  <xsd:schema xmlns:xsd="http://www.w3.org/2001/XMLSchema" xmlns:xs="http://www.w3.org/2001/XMLSchema" xmlns:p="http://schemas.microsoft.com/office/2006/metadata/properties" xmlns:ns2="a292db5b-7b17-4179-9bc3-6a731d716f79" xmlns:ns3="910ce60d-9dc5-4114-8312-9c24646b7ee9" targetNamespace="http://schemas.microsoft.com/office/2006/metadata/properties" ma:root="true" ma:fieldsID="94b8c1cb2d4e103b24a21f7b74bdbc87" ns2:_="" ns3:_="">
    <xsd:import namespace="a292db5b-7b17-4179-9bc3-6a731d716f79"/>
    <xsd:import namespace="910ce60d-9dc5-4114-8312-9c24646b7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2db5b-7b17-4179-9bc3-6a731d716f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ce60d-9dc5-4114-8312-9c24646b7e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844C28-E65C-427C-A6DE-A988920E84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A789AF-1536-4A3C-859D-EA9D4247A762}">
  <ds:schemaRefs>
    <ds:schemaRef ds:uri="http://schemas.microsoft.com/office/2006/documentManagement/types"/>
    <ds:schemaRef ds:uri="a292db5b-7b17-4179-9bc3-6a731d716f79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0ce60d-9dc5-4114-8312-9c24646b7ee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115C9B-A979-4BCA-9332-CB4FDCAE96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2db5b-7b17-4179-9bc3-6a731d716f79"/>
    <ds:schemaRef ds:uri="910ce60d-9dc5-4114-8312-9c24646b7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12333</TotalTime>
  <Words>540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Covers</vt:lpstr>
      <vt:lpstr>Dividers</vt:lpstr>
      <vt:lpstr>Content Basic 1 column</vt:lpstr>
      <vt:lpstr>Content Basic 2 column</vt:lpstr>
      <vt:lpstr>Content with Images</vt:lpstr>
      <vt:lpstr>End Slides</vt:lpstr>
      <vt:lpstr>FOR BRAND USE ONLY</vt:lpstr>
      <vt:lpstr>1_Content Basic 1 column</vt:lpstr>
      <vt:lpstr> very A ^ short introduction to the Battery Programming Box    Boot Camp 2022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Zebra Technologies</dc:creator>
  <cp:keywords>Zebra</cp:keywords>
  <dc:description/>
  <cp:lastModifiedBy>Cabana, Joe</cp:lastModifiedBy>
  <cp:revision>5</cp:revision>
  <cp:lastPrinted>2017-02-06T15:53:43Z</cp:lastPrinted>
  <dcterms:created xsi:type="dcterms:W3CDTF">2015-05-18T18:27:32Z</dcterms:created>
  <dcterms:modified xsi:type="dcterms:W3CDTF">2022-01-19T22:08:08Z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MJKR87</vt:lpwstr>
  </property>
  <property fmtid="{D5CDD505-2E9C-101B-9397-08002B2CF9AE}" pid="3" name="Jive_VersionGuid">
    <vt:lpwstr>a759ce4afa7b412b8f56064706434417</vt:lpwstr>
  </property>
  <property fmtid="{D5CDD505-2E9C-101B-9397-08002B2CF9AE}" pid="4" name="Offisync_ProviderInitializationData">
    <vt:lpwstr>https://converge.motorolasolutions.com/</vt:lpwstr>
  </property>
  <property fmtid="{D5CDD505-2E9C-101B-9397-08002B2CF9AE}" pid="5" name="Offisync_UpdateToken">
    <vt:lpwstr>19</vt:lpwstr>
  </property>
  <property fmtid="{D5CDD505-2E9C-101B-9397-08002B2CF9AE}" pid="6" name="Offisync_UniqueId">
    <vt:lpwstr>11173</vt:lpwstr>
  </property>
  <property fmtid="{D5CDD505-2E9C-101B-9397-08002B2CF9AE}" pid="7" name="Offisync_ServerID">
    <vt:lpwstr>39a82eb6-1e4f-428c-8f1d-2c845380d46e</vt:lpwstr>
  </property>
  <property fmtid="{D5CDD505-2E9C-101B-9397-08002B2CF9AE}" pid="8" name="Jive_ModifiedButNotPublished">
    <vt:lpwstr>True</vt:lpwstr>
  </property>
  <property fmtid="{D5CDD505-2E9C-101B-9397-08002B2CF9AE}" pid="9" name="Jive_PrevVersionNumber">
    <vt:lpwstr>18</vt:lpwstr>
  </property>
  <property fmtid="{D5CDD505-2E9C-101B-9397-08002B2CF9AE}" pid="10" name="Jive_VersionGuid_v2.5">
    <vt:lpwstr>b9e2730569124030957a3451e80ce56d</vt:lpwstr>
  </property>
  <property fmtid="{D5CDD505-2E9C-101B-9397-08002B2CF9AE}" pid="11" name="Jive_LatestFileFullName">
    <vt:lpwstr>a8a41b6573493e2f413a80f93a1cdfc8</vt:lpwstr>
  </property>
  <property fmtid="{D5CDD505-2E9C-101B-9397-08002B2CF9AE}" pid="12" name="ContentTypeId">
    <vt:lpwstr>0x01010072D2545BAE56B84BA9C4BB6E0AC93FB8</vt:lpwstr>
  </property>
</Properties>
</file>