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C546-2D7A-0F8D-D856-AFEEC1027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1610C-8CF3-59A3-29BC-3B289AFB4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1ADE-F3F4-CC52-1C0D-8FF1DD81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D9447-E1B2-829A-4229-3636B591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2B529-D0F0-3DB4-3207-5F72AE26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015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F427-A92F-E104-7DCB-425C71AB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4628E-8010-7D44-63BA-2A2CFCE9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F170-CE61-D8CE-B97A-54A4DC11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E13C5-6A24-A694-271E-6B6FBEA1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4578-684F-D530-59EA-79005039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41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A9FE6-81C1-AAAB-E24A-EF3DF2094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CF8F0-D2BD-0F37-A9D5-91E71E00D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304E-870A-B78B-29FA-5CD8E38D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AA4B-7A94-5678-42C5-CEA91305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A770-C332-00E0-302B-B891B1FB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43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DC80-1408-2A7D-3BED-A2D79C23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7D8A-5951-FBB9-8E58-B7932163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BD204-C93D-92D0-A41B-7DC7311D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8E629-D8F9-5AF9-D688-6346907F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5341-37F9-1C12-BCB2-60F8CE03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8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7BE2-01AA-D594-5FC4-AB1790DA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F201B-4B6C-9B50-C78F-C200230C7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C6E60-2B28-C7CB-B645-83B3405B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39692-ABE0-8312-8D70-156A214B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3E59-691E-64AA-163F-F9A1153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EE9D-7277-363E-7745-5C35A90D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4E2C-1289-DBF5-17BC-D9C2CEF7E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D203-95DF-D646-A0DD-E5D605A9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929D-1555-44CF-4785-9748130E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6D0EB-5C3D-C215-2E42-9F4B7DA1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52E5-F293-97B7-0B9E-601A3265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78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D93D-A00F-0EDA-F552-2D8BC3F7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86546-1F0E-8B4B-8AF1-48E0569ED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1CEDA-7AAE-42F8-3022-3BFCA600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C65C4-2466-793E-49DF-F9AE96FA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EB4E-9CFB-44F0-175E-7766BE903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10BB6-D260-9ED2-701D-D748EB1E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5E6BF-0ACB-8FD0-3568-356E6220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C9572-9AF4-8153-9801-FD98EF17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450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C822-AEC6-1DFE-E25E-81D3BF98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35A97-3AC9-B48D-7D75-4C05D8E3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F1A73-7FB9-9E85-EA66-FCAC3E3C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0B1FA-1A8D-F8C6-DFF9-908C72C08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15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032EB-E0D2-FDA3-0B72-45D92989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AF82D-FF06-6C1B-DD2C-26C791FC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04A56-377E-B4C2-0F37-148996E4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44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A39F-7072-2514-7E56-1FEA62412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2E88-49B3-6DFC-FF28-C7979EAA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5F2A1-4559-260C-7BBF-106CE1BB9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64A99-02FF-FF61-8860-C82F3306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8DCE4-5572-706D-F9F9-326E392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F44F8-A575-FCCB-CE53-B6603825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528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D23C-3C90-99E5-B811-37627EEC8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C933A-1CB6-EE88-D241-9878D462F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9B03-E902-86EE-1EDE-9A2CD915F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5DF7E-A03E-0FB8-9C36-C6E7CCBE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D2A48-AAE5-79CC-6424-C3616916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E104A-1DC9-7DF4-9F97-D21FE573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62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55F99-31C2-7286-D2DB-61210AC5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27960-E875-BE10-6F0D-F7B418F45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A332-4F1D-514B-1FA0-6F5BBBCA1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FB747-D73E-47F3-8129-0CF7779060C7}" type="datetimeFigureOut">
              <a:rPr lang="en-CA" smtClean="0"/>
              <a:t>2023-12-06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C5F70-F5CC-9432-65C2-39690F0CD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A7442-0396-FF43-0380-ABA01F74B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4CF1C-7CEC-4426-ACA2-B56EB04799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17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FFE56D-901D-1F54-787A-EEEF0F4C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37" y="0"/>
            <a:ext cx="8446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5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5C9DA1-D889-C397-4197-A2C9FE964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83" y="0"/>
            <a:ext cx="11040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7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8A1550-F59C-0134-1960-1F6A6BA3B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89"/>
          <a:stretch/>
        </p:blipFill>
        <p:spPr>
          <a:xfrm>
            <a:off x="828675" y="0"/>
            <a:ext cx="10534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6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121737-1F00-EA9A-6379-B5F63A952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95"/>
          <a:stretch/>
        </p:blipFill>
        <p:spPr>
          <a:xfrm>
            <a:off x="593922" y="0"/>
            <a:ext cx="1100415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4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Brown, Nicholas</dc:creator>
  <cp:lastModifiedBy>Brown, Nicholas</cp:lastModifiedBy>
  <cp:revision>1</cp:revision>
  <dcterms:created xsi:type="dcterms:W3CDTF">2023-12-06T23:02:02Z</dcterms:created>
  <dcterms:modified xsi:type="dcterms:W3CDTF">2023-12-06T23:07:59Z</dcterms:modified>
</cp:coreProperties>
</file>