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71" r:id="rId4"/>
    <p:sldId id="296" r:id="rId5"/>
    <p:sldId id="295" r:id="rId6"/>
    <p:sldId id="29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13" autoAdjust="0"/>
    <p:restoredTop sz="78359" autoAdjust="0"/>
  </p:normalViewPr>
  <p:slideViewPr>
    <p:cSldViewPr snapToGrid="0">
      <p:cViewPr varScale="1">
        <p:scale>
          <a:sx n="137" d="100"/>
          <a:sy n="137" d="100"/>
        </p:scale>
        <p:origin x="14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748B-CE78-EC48-A2D4-778D854044E8}" type="datetimeFigureOut">
              <a:rPr kumimoji="1" lang="ko-KR" altLang="en-US" smtClean="0"/>
              <a:t>2024-01-18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E70C1-6236-4344-A35D-367E668082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319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CUDA</a:t>
            </a:r>
            <a:r>
              <a:rPr lang="ko-KR" altLang="en-US" dirty="0"/>
              <a:t> 기반 </a:t>
            </a:r>
            <a:r>
              <a:rPr lang="en-US" altLang="ko-KR" dirty="0"/>
              <a:t>GPU </a:t>
            </a:r>
            <a:r>
              <a:rPr lang="ko-KR" altLang="en-US" dirty="0"/>
              <a:t>병렬 처리 프로그래밍 관련 세미나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9785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순서는 </a:t>
            </a:r>
            <a:r>
              <a:rPr lang="en-US" altLang="ko-KR" dirty="0"/>
              <a:t>GPGPU</a:t>
            </a:r>
            <a:r>
              <a:rPr lang="ko-KR" altLang="en-US" dirty="0"/>
              <a:t> 및 병렬 처리의 개요</a:t>
            </a:r>
            <a:r>
              <a:rPr lang="en-US" altLang="ko-KR" dirty="0"/>
              <a:t>, CUDA</a:t>
            </a:r>
            <a:r>
              <a:rPr lang="ko-KR" altLang="en-US" dirty="0"/>
              <a:t>에 관한 전반적인 사항들 세 번째로는 </a:t>
            </a:r>
            <a:r>
              <a:rPr lang="en-US" altLang="ko-KR" dirty="0"/>
              <a:t>CUDA </a:t>
            </a:r>
            <a:r>
              <a:rPr lang="ko-KR" altLang="en-US" dirty="0"/>
              <a:t>프로그램이 어떤 식으로 작동하는지에 대한 기본적인 흐름 마지막으로는 </a:t>
            </a:r>
            <a:r>
              <a:rPr lang="en-US" altLang="ko-KR" dirty="0"/>
              <a:t>CUDA </a:t>
            </a:r>
            <a:r>
              <a:rPr lang="ko-KR" altLang="en-US" dirty="0"/>
              <a:t>스레드의 계층을 하나씩 살펴보도록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7496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8313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5263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77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E13AB-AED7-9B6F-7DC9-ED95EE9C5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67682C-CED5-BC83-DA78-4D0EA0D66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DF12E-86BD-8928-0CCC-1707440B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2024-01-18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8A5C4-A56A-AFF6-6632-DC8520750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2750AA-EBE5-CC67-34CE-0AEB978CC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974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CEDB8-CCE8-40CB-25C4-DF71F093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416F58-1747-B213-BE1B-024A2635F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9609C-5576-D833-5A5F-040B2A54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2024-01-18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1316A-620F-7327-FCA0-6DDF098F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EAB7B-7128-177F-6F2B-67DFB4AD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882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EC95CD-BC4E-CD6F-844D-5133B1CDA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D3647-5423-ABF0-A088-3D2D53CAD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D4916-3702-AA56-2666-7944E0DD9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2024-01-18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05D84A-3D35-CE4E-461A-1F6A4721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69479-B673-A8AC-FB0B-F60B30A5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92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6208F-6E1F-8B9B-8895-B7BAC186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CC516-24DB-230E-41A3-B5FDA4ADC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25074-6B04-FE37-59CC-37BF1D2E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2024-01-18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859BC7-76B1-BC22-3791-F2902D65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AF73D-90B5-4CBE-EB6B-06EFD538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754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78400-FCC0-9A01-5654-11000065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E19C4-94F3-EB44-7763-7D008514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78640-BAD5-40A0-FDCE-C96BAF95A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2024-01-18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D2B72-CBD7-C3CF-84AA-7713E07B5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CEFD5-FDF6-458B-0032-61D7A438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412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39219-94DB-AB20-9252-E3616DD7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67E2F-4B59-F921-733F-CE6317E01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7670B-D99C-704B-3022-F77F84B98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1A3271-AFFE-0E24-C7F6-F56DFD06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2024-01-18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F63DDD-6AC2-6A00-95FE-25D90CA6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372D3C-D566-51EE-0F02-5FE81BF1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470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5A355-12C7-ACD6-6353-3B4A4503A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B4A371-75A5-FE7F-20F0-D0148716C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D03D7F-F312-B201-D1A5-C5D477646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B64598-C60A-B9F5-838E-58C161CAB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22A6C3-4386-77FB-640E-601D6893B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8906E-D220-339A-60EF-C6AF3B14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2024-01-18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8DD6C6-C444-300E-4EA9-4E05860B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11DB89-88EB-5A2E-ED2B-09D82CCD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3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A0107-F451-CADD-9483-C76A12CF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92BDE0-CC17-9060-5250-95CAB1903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2024-01-18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DC35DA-E26C-5909-B103-7294F3BF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A29D2E-3364-D535-866F-5CEAA093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273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A4835D-4350-69DF-D1D9-0BC49471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2024-01-18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72A017-C105-4E83-7776-99BC854CE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CCA8C2-CFF8-9BCD-FAEB-258252F4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173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9E7A8-5948-A956-EDC2-3F5CFCAE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C19BF-26C7-120F-2493-8F3B7B768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5682C-C1DD-AC64-3933-EADA21FD9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540816-9E47-4ADA-0197-171B683E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2024-01-18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FE0BD7-BFDE-9570-816C-C718959D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8056A3-80A9-A8A2-0D53-A5AFCFF9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39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4FC72-D269-0344-8489-435A44939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BC89DD-9FA4-012B-3C86-728B7428D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3FF1B0-D5DC-B333-E034-87D9099E4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1DF6B1-17A4-F2A0-35DC-3B059B59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2024-01-18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0E5B41-F94F-14CB-E13B-194EBB0D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B04E2E-A5BC-7CB5-F722-0D513990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086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A0474-1715-78A0-C97B-3BD615793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43CCC7-2561-B976-3DC3-4C4630F79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8EABDE-7AC7-0230-B8F5-B1EDE1D83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6BC48-647F-0640-BED4-FF1C4631209E}" type="datetimeFigureOut">
              <a:rPr kumimoji="1" lang="ko-KR" altLang="en-US" smtClean="0"/>
              <a:t>2024-01-18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E9F7CF-1B88-3494-4D55-AE7C52639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63C94C-F8EE-A44B-4237-FB3B533A3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675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FE756-8716-A14A-1745-D7D50E1E1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9286"/>
            <a:ext cx="9144000" cy="1060676"/>
          </a:xfrm>
        </p:spPr>
        <p:txBody>
          <a:bodyPr/>
          <a:lstStyle/>
          <a:p>
            <a:r>
              <a:rPr kumimoji="1" lang="en-US" altLang="ko-KR" dirty="0"/>
              <a:t>Scalar Lab</a:t>
            </a:r>
            <a:r>
              <a:rPr kumimoji="1" lang="ko-KR" altLang="en-US" dirty="0"/>
              <a:t> 세미나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CCCF19-247B-84DD-7F8E-CF7357808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err="1"/>
              <a:t>Rowhammer</a:t>
            </a:r>
            <a:r>
              <a:rPr kumimoji="1" lang="en-US" altLang="ko-KR" dirty="0"/>
              <a:t> Update</a:t>
            </a:r>
            <a:r>
              <a:rPr kumimoji="1" lang="en-US" altLang="ko-KR"/>
              <a:t>(24.01.17)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F064BC-B2FC-63DD-CCEC-AA3A8BAEE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7" y="208445"/>
            <a:ext cx="925285" cy="93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0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C3B11-8FBC-E82F-CE0E-4F5ACC38F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199" y="2061372"/>
            <a:ext cx="10515600" cy="3617163"/>
          </a:xfrm>
        </p:spPr>
        <p:txBody>
          <a:bodyPr>
            <a:norm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Rowhammer</a:t>
            </a:r>
            <a:r>
              <a:rPr kumimoji="1" lang="en-US" altLang="ko-KR" dirty="0"/>
              <a:t> Update(32Bits </a:t>
            </a:r>
            <a:r>
              <a:rPr kumimoji="1" lang="en-US" altLang="ko-KR" dirty="0">
                <a:sym typeface="Wingdings" panose="05000000000000000000" pitchFamily="2" charset="2"/>
              </a:rPr>
              <a:t> 64Bits)</a:t>
            </a:r>
            <a:endParaRPr kumimoji="1" lang="en-US" altLang="ko-KR" dirty="0"/>
          </a:p>
          <a:p>
            <a:pPr marL="0" indent="0">
              <a:lnSpc>
                <a:spcPct val="250000"/>
              </a:lnSpc>
              <a:buNone/>
            </a:pPr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Rowhammer</a:t>
            </a:r>
            <a:r>
              <a:rPr kumimoji="1" lang="en-US" altLang="ko-KR" dirty="0"/>
              <a:t> Update(Chips Visualization</a:t>
            </a:r>
            <a:r>
              <a:rPr kumimoji="1" lang="en-US" altLang="ko-KR" dirty="0">
                <a:sym typeface="Wingdings" panose="05000000000000000000" pitchFamily="2" charset="2"/>
              </a:rPr>
              <a:t>)</a:t>
            </a:r>
            <a:endParaRPr kumimoji="1"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26E84F-2590-D156-1B54-FC0475C86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7" y="208445"/>
            <a:ext cx="925285" cy="93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0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C3B11-8FBC-E82F-CE0E-4F5ACC38F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235636" cy="57556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2000" dirty="0" err="1"/>
              <a:t>Rowhammer</a:t>
            </a:r>
            <a:r>
              <a:rPr kumimoji="1" lang="en-US" altLang="ko-KR" sz="2000" dirty="0"/>
              <a:t> Update(32Bits </a:t>
            </a:r>
            <a:r>
              <a:rPr kumimoji="1" lang="en-US" altLang="ko-KR" sz="2000" dirty="0">
                <a:sym typeface="Wingdings" panose="05000000000000000000" pitchFamily="2" charset="2"/>
              </a:rPr>
              <a:t> 64Bits)</a:t>
            </a:r>
            <a:endParaRPr kumimoji="1" lang="en-US" altLang="ko-KR" sz="2000" dirty="0"/>
          </a:p>
        </p:txBody>
      </p:sp>
      <p:pic>
        <p:nvPicPr>
          <p:cNvPr id="4" name="그림 3" descr="텍스트, 스크린샷, 폰트, 디스플레이이(가) 표시된 사진&#10;&#10;자동 생성된 설명">
            <a:extLst>
              <a:ext uri="{FF2B5EF4-FFF2-40B4-BE49-F238E27FC236}">
                <a16:creationId xmlns:a16="http://schemas.microsoft.com/office/drawing/2014/main" id="{9F61295F-DAF9-8C27-715A-5559F407C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101" y="1894987"/>
            <a:ext cx="2946400" cy="3068027"/>
          </a:xfrm>
          <a:prstGeom prst="rect">
            <a:avLst/>
          </a:prstGeom>
        </p:spPr>
      </p:pic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5B08599-2CAA-0B7F-BAA5-2AD9A31C9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500" y="1894987"/>
            <a:ext cx="3073400" cy="306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C3B11-8FBC-E82F-CE0E-4F5ACC38F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235636" cy="57556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2000" dirty="0" err="1"/>
              <a:t>Rowhammer</a:t>
            </a:r>
            <a:r>
              <a:rPr kumimoji="1" lang="en-US" altLang="ko-KR" sz="2000" dirty="0"/>
              <a:t> Update(32Bits </a:t>
            </a:r>
            <a:r>
              <a:rPr kumimoji="1" lang="en-US" altLang="ko-KR" sz="2000" dirty="0">
                <a:sym typeface="Wingdings" panose="05000000000000000000" pitchFamily="2" charset="2"/>
              </a:rPr>
              <a:t> 64Bits)</a:t>
            </a:r>
            <a:endParaRPr kumimoji="1" lang="en-US" altLang="ko-KR" sz="2000" dirty="0"/>
          </a:p>
        </p:txBody>
      </p:sp>
      <p:pic>
        <p:nvPicPr>
          <p:cNvPr id="11" name="그림 10" descr="텍스트, 스크린샷, 폰트, 메뉴이(가) 표시된 사진&#10;&#10;자동 생성된 설명">
            <a:extLst>
              <a:ext uri="{FF2B5EF4-FFF2-40B4-BE49-F238E27FC236}">
                <a16:creationId xmlns:a16="http://schemas.microsoft.com/office/drawing/2014/main" id="{57335023-4BC3-E3E5-EEC4-76F3E3ADF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329" y="2722335"/>
            <a:ext cx="3968768" cy="2217600"/>
          </a:xfrm>
          <a:prstGeom prst="rect">
            <a:avLst/>
          </a:prstGeom>
        </p:spPr>
      </p:pic>
      <p:pic>
        <p:nvPicPr>
          <p:cNvPr id="13" name="그림 1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BA5FE83-E717-018B-FDA1-83CBED050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6742" y="2722335"/>
            <a:ext cx="3600000" cy="975153"/>
          </a:xfrm>
          <a:prstGeom prst="rect">
            <a:avLst/>
          </a:prstGeom>
        </p:spPr>
      </p:pic>
      <p:pic>
        <p:nvPicPr>
          <p:cNvPr id="15" name="그림 1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FE591D5-370F-C34D-22BC-490E4BC2A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684" y="2722335"/>
            <a:ext cx="3600000" cy="22162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B6FB78F-B0DF-4EF7-917F-DAFDDFA497E5}"/>
              </a:ext>
            </a:extLst>
          </p:cNvPr>
          <p:cNvSpPr txBox="1"/>
          <p:nvPr/>
        </p:nvSpPr>
        <p:spPr>
          <a:xfrm>
            <a:off x="1348099" y="2353003"/>
            <a:ext cx="151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Row 2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68E683-9090-C49A-EE8B-4464CC790CD2}"/>
              </a:ext>
            </a:extLst>
          </p:cNvPr>
          <p:cNvSpPr txBox="1"/>
          <p:nvPr/>
        </p:nvSpPr>
        <p:spPr>
          <a:xfrm>
            <a:off x="5479051" y="2353003"/>
            <a:ext cx="151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Row 4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E16DEB-AD87-F683-7309-E864A7C992C5}"/>
              </a:ext>
            </a:extLst>
          </p:cNvPr>
          <p:cNvSpPr txBox="1"/>
          <p:nvPr/>
        </p:nvSpPr>
        <p:spPr>
          <a:xfrm>
            <a:off x="9290157" y="2353003"/>
            <a:ext cx="151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Row 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52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227F54A-AEE9-0395-038E-4853A6A79464}"/>
              </a:ext>
            </a:extLst>
          </p:cNvPr>
          <p:cNvSpPr txBox="1"/>
          <p:nvPr/>
        </p:nvSpPr>
        <p:spPr>
          <a:xfrm>
            <a:off x="2523778" y="3567748"/>
            <a:ext cx="151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Chip 0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D830CF-41D7-4541-5804-289E86B14FA2}"/>
              </a:ext>
            </a:extLst>
          </p:cNvPr>
          <p:cNvSpPr txBox="1"/>
          <p:nvPr/>
        </p:nvSpPr>
        <p:spPr>
          <a:xfrm>
            <a:off x="8155052" y="3567748"/>
            <a:ext cx="151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Chip 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7E87BE-3672-2B17-8000-835AA6EF55A5}"/>
              </a:ext>
            </a:extLst>
          </p:cNvPr>
          <p:cNvSpPr txBox="1"/>
          <p:nvPr/>
        </p:nvSpPr>
        <p:spPr>
          <a:xfrm>
            <a:off x="2361233" y="6559935"/>
            <a:ext cx="151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Chip 2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A144BD-940E-B939-F7F7-FFF095501052}"/>
              </a:ext>
            </a:extLst>
          </p:cNvPr>
          <p:cNvSpPr txBox="1"/>
          <p:nvPr/>
        </p:nvSpPr>
        <p:spPr>
          <a:xfrm>
            <a:off x="8155052" y="6559935"/>
            <a:ext cx="151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Chip 3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5D25FCD-9143-0602-053A-C5242410CAD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235636" cy="57556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ko-KR" sz="2000" dirty="0" err="1"/>
              <a:t>Rowhammer</a:t>
            </a:r>
            <a:r>
              <a:rPr kumimoji="1" lang="en-US" altLang="ko-KR" sz="2000" dirty="0"/>
              <a:t> Update(Chips Visualization</a:t>
            </a:r>
            <a:r>
              <a:rPr kumimoji="1" lang="en-US" altLang="ko-KR" sz="2000" dirty="0">
                <a:sym typeface="Wingdings" panose="05000000000000000000" pitchFamily="2" charset="2"/>
              </a:rPr>
              <a:t>)</a:t>
            </a:r>
            <a:endParaRPr kumimoji="1" lang="en-US" altLang="ko-KR" sz="2000" dirty="0"/>
          </a:p>
        </p:txBody>
      </p:sp>
      <p:pic>
        <p:nvPicPr>
          <p:cNvPr id="3" name="그림 2" descr="스크린샷, 텍스트, 직사각형이(가) 표시된 사진&#10;&#10;자동 생성된 설명">
            <a:extLst>
              <a:ext uri="{FF2B5EF4-FFF2-40B4-BE49-F238E27FC236}">
                <a16:creationId xmlns:a16="http://schemas.microsoft.com/office/drawing/2014/main" id="{B83BB339-C408-BBE8-C9A3-64F8B7D70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363" y="867748"/>
            <a:ext cx="3600000" cy="2700000"/>
          </a:xfrm>
          <a:prstGeom prst="rect">
            <a:avLst/>
          </a:prstGeom>
        </p:spPr>
      </p:pic>
      <p:pic>
        <p:nvPicPr>
          <p:cNvPr id="7" name="그림 6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BCE01DE2-25E3-A979-F122-E7DD4FDC7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639" y="867748"/>
            <a:ext cx="3600000" cy="2700000"/>
          </a:xfrm>
          <a:prstGeom prst="rect">
            <a:avLst/>
          </a:prstGeom>
        </p:spPr>
      </p:pic>
      <p:pic>
        <p:nvPicPr>
          <p:cNvPr id="9" name="그림 8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597AB1E1-DA24-BA6B-1C16-C562FBAD7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0363" y="3937080"/>
            <a:ext cx="3600000" cy="2700000"/>
          </a:xfrm>
          <a:prstGeom prst="rect">
            <a:avLst/>
          </a:prstGeom>
        </p:spPr>
      </p:pic>
      <p:pic>
        <p:nvPicPr>
          <p:cNvPr id="13" name="그림 12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DBA7F37F-E6FF-126E-BC02-E7DFF35E14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1639" y="3937080"/>
            <a:ext cx="36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8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C3B11-8FBC-E82F-CE0E-4F5ACC38F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5956"/>
            <a:ext cx="10515600" cy="224443"/>
          </a:xfrm>
        </p:spPr>
        <p:txBody>
          <a:bodyPr anchor="ctr" anchorCtr="1">
            <a:noAutofit/>
          </a:bodyPr>
          <a:lstStyle/>
          <a:p>
            <a:pPr marL="0" indent="0" algn="ctr">
              <a:lnSpc>
                <a:spcPct val="250000"/>
              </a:lnSpc>
              <a:buNone/>
            </a:pPr>
            <a:r>
              <a:rPr kumimoji="1" lang="ko-KR" altLang="en-US" sz="4000" dirty="0"/>
              <a:t>감사합니다</a:t>
            </a:r>
            <a:endParaRPr kumimoji="1" lang="en-US" altLang="ko-KR" sz="4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011683-9319-FC13-65D2-F2B3D5C4D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7" y="208445"/>
            <a:ext cx="925285" cy="93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53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4211</TotalTime>
  <Words>110</Words>
  <Application>Microsoft Office PowerPoint</Application>
  <PresentationFormat>와이드스크린</PresentationFormat>
  <Paragraphs>25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Scalar Lab 세미나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Scalar Lab 세미나</dc:title>
  <dc:creator>여인국</dc:creator>
  <cp:lastModifiedBy>인국 여</cp:lastModifiedBy>
  <cp:revision>233</cp:revision>
  <dcterms:created xsi:type="dcterms:W3CDTF">2023-12-28T02:06:26Z</dcterms:created>
  <dcterms:modified xsi:type="dcterms:W3CDTF">2024-01-18T12:27:00Z</dcterms:modified>
</cp:coreProperties>
</file>